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5"/>
  </p:notesMasterIdLst>
  <p:handoutMasterIdLst>
    <p:handoutMasterId r:id="rId56"/>
  </p:handoutMasterIdLst>
  <p:sldIdLst>
    <p:sldId id="362" r:id="rId2"/>
    <p:sldId id="357" r:id="rId3"/>
    <p:sldId id="318" r:id="rId4"/>
    <p:sldId id="387" r:id="rId5"/>
    <p:sldId id="335" r:id="rId6"/>
    <p:sldId id="336" r:id="rId7"/>
    <p:sldId id="337" r:id="rId8"/>
    <p:sldId id="332" r:id="rId9"/>
    <p:sldId id="333" r:id="rId10"/>
    <p:sldId id="326" r:id="rId11"/>
    <p:sldId id="347" r:id="rId12"/>
    <p:sldId id="348" r:id="rId13"/>
    <p:sldId id="349" r:id="rId14"/>
    <p:sldId id="351" r:id="rId15"/>
    <p:sldId id="327" r:id="rId16"/>
    <p:sldId id="340" r:id="rId17"/>
    <p:sldId id="344" r:id="rId18"/>
    <p:sldId id="412" r:id="rId19"/>
    <p:sldId id="409" r:id="rId20"/>
    <p:sldId id="420" r:id="rId21"/>
    <p:sldId id="407" r:id="rId22"/>
    <p:sldId id="415" r:id="rId23"/>
    <p:sldId id="416" r:id="rId24"/>
    <p:sldId id="417" r:id="rId25"/>
    <p:sldId id="418" r:id="rId26"/>
    <p:sldId id="414" r:id="rId27"/>
    <p:sldId id="368" r:id="rId28"/>
    <p:sldId id="365" r:id="rId29"/>
    <p:sldId id="369" r:id="rId30"/>
    <p:sldId id="363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88" r:id="rId40"/>
    <p:sldId id="389" r:id="rId41"/>
    <p:sldId id="394" r:id="rId42"/>
    <p:sldId id="395" r:id="rId43"/>
    <p:sldId id="380" r:id="rId44"/>
    <p:sldId id="381" r:id="rId45"/>
    <p:sldId id="382" r:id="rId46"/>
    <p:sldId id="401" r:id="rId47"/>
    <p:sldId id="383" r:id="rId48"/>
    <p:sldId id="396" r:id="rId49"/>
    <p:sldId id="397" r:id="rId50"/>
    <p:sldId id="398" r:id="rId51"/>
    <p:sldId id="419" r:id="rId52"/>
    <p:sldId id="421" r:id="rId53"/>
    <p:sldId id="400" r:id="rId54"/>
  </p:sldIdLst>
  <p:sldSz cx="12192000" cy="6858000"/>
  <p:notesSz cx="6858000" cy="9144000"/>
  <p:embeddedFontLst>
    <p:embeddedFont>
      <p:font typeface="나눔스퀘어라운드 Regular" charset="-127"/>
      <p:regular r:id="rId57"/>
    </p:embeddedFont>
    <p:embeddedFont>
      <p:font typeface="맑은 고딕" pitchFamily="50" charset="-127"/>
      <p:regular r:id="rId58"/>
      <p:bold r:id="rId59"/>
    </p:embeddedFont>
    <p:embeddedFont>
      <p:font typeface="Century Schoolbook" pitchFamily="18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C6A97B"/>
    <a:srgbClr val="DDC69D"/>
    <a:srgbClr val="FDFDDF"/>
    <a:srgbClr val="FEFEF4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601" autoAdjust="0"/>
  </p:normalViewPr>
  <p:slideViewPr>
    <p:cSldViewPr snapToGrid="0" showGuides="1">
      <p:cViewPr varScale="1">
        <p:scale>
          <a:sx n="82" d="100"/>
          <a:sy n="82" d="100"/>
        </p:scale>
        <p:origin x="-619" y="-8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4F73E468-59B1-4007-B88E-1DDD0187010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3F756C-A301-4272-8DF3-389A323B941E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C391E8-1908-4857-9E1C-FA10F452D09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41D690A-D987-4210-9B50-C02489BA9068}" type="par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3830C79-81BB-4DDF-AF5A-19AF5962F49E}" type="sib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05C21AC-0810-4491-8479-AC5455EFFE4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BD7B81BE-0871-4E53-9A68-B41A58F1D3CE}" type="par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8B3077E-7840-4043-B028-1BAF06BDAE9B}" type="sib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EFC5625-F6AB-4A34-A596-7317DA29350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E18AD960-DC55-4DFB-98AD-261F8B130CF1}" type="par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D6549C2-BF45-4D2F-896D-EF725F51AA20}" type="sib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FF28354-C8F6-4A18-ABB5-340ABC95BBA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54566C23-3805-49D6-97AF-0AB280727B3B}" type="par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831E443F-C15A-47AF-890E-067167F15840}" type="sib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261768-9A7D-4702-974E-78CD3BB69117}" type="pres">
      <dgm:prSet presAssocID="{75EEDAB7-D4DA-4F16-B4F0-03DABD5DB529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6C88ACB1-23EC-4A46-8979-8A140A4F8072}" type="pres">
      <dgm:prSet presAssocID="{75EEDAB7-D4DA-4F16-B4F0-03DABD5DB529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4E579798-20BD-44FF-88D7-F87770E10BC6}" type="pres">
      <dgm:prSet presAssocID="{75EEDAB7-D4DA-4F16-B4F0-03DABD5DB529}" presName="src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1495325-3DE6-4267-B6C7-89FBF9769A64}" type="pres">
      <dgm:prSet presAssocID="{75EEDAB7-D4DA-4F16-B4F0-03DABD5DB529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A9B6EB5-ACFA-4944-82C6-79A1D386705E}" type="pres">
      <dgm:prSet presAssocID="{75EEDAB7-D4DA-4F16-B4F0-03DABD5DB529}" presName="extra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6BFE788-BE68-4E54-BBF7-C0703E8C9047}" type="pres">
      <dgm:prSet presAssocID="{75EEDAB7-D4DA-4F16-B4F0-03DABD5DB529}" presName="dst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46A7DEC-15C5-4952-8AA9-21DE4CE13A72}" type="pres">
      <dgm:prSet presAssocID="{24DAC226-1742-46BD-8011-2FC0C4CF22D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C7B9F7-B066-4C98-8FF8-C5E4BE167A86}" type="pres">
      <dgm:prSet presAssocID="{24DAC226-1742-46BD-8011-2FC0C4CF22D0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6D258770-996B-4007-BC0F-EECC0B9CFEC2}" type="pres">
      <dgm:prSet presAssocID="{24DAC226-1742-46BD-8011-2FC0C4CF22D0}" presName="accentRepeatNode" presStyleLbl="solidFgAcc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85788F4-3EB7-46AA-A60D-C2FFFA927357}" type="pres">
      <dgm:prSet presAssocID="{4F73E468-59B1-4007-B88E-1DDD01870109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06141-F9DF-4452-9382-9DD6ACC0A387}" type="pres">
      <dgm:prSet presAssocID="{4F73E468-59B1-4007-B88E-1DDD01870109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D5AC2D5D-B9FC-47BB-8879-70749DAEB811}" type="pres">
      <dgm:prSet presAssocID="{4F73E468-59B1-4007-B88E-1DDD01870109}" presName="accentRepeatNode" presStyleLbl="solidFgAcc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188D4B6-E656-4956-A8AA-83A2C194466C}" type="pres">
      <dgm:prSet presAssocID="{6F3F756C-A301-4272-8DF3-389A323B941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5E3C5-B9F1-439D-B8C1-493616AFCEAD}" type="pres">
      <dgm:prSet presAssocID="{6F3F756C-A301-4272-8DF3-389A323B941E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2575B13F-B61D-4362-81DD-CCF57DDA30FD}" type="pres">
      <dgm:prSet presAssocID="{6F3F756C-A301-4272-8DF3-389A323B941E}" presName="accentRepeatNode" presStyleLbl="solidFgAcc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380265C-BA97-438A-9DD2-D15DA5312719}" type="pres">
      <dgm:prSet presAssocID="{6FC391E8-1908-4857-9E1C-FA10F452D09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5084-F4CA-4FE8-ACC7-4F035932AB0C}" type="pres">
      <dgm:prSet presAssocID="{6FC391E8-1908-4857-9E1C-FA10F452D099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572D0E49-B793-41C4-B7B2-BDD0ED74548A}" type="pres">
      <dgm:prSet presAssocID="{6FC391E8-1908-4857-9E1C-FA10F452D099}" presName="accentRepeatNode" presStyleLbl="solidFgAcc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21C66F7-0CE9-4185-8121-D3DC4DCC32F9}" type="pres">
      <dgm:prSet presAssocID="{D05C21AC-0810-4491-8479-AC5455EFFE40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18CB8-646B-44EF-8A71-B3D5A0D6DB58}" type="pres">
      <dgm:prSet presAssocID="{D05C21AC-0810-4491-8479-AC5455EFFE40}" presName="accent_5" presStyleCnt="0"/>
      <dgm:spPr/>
      <dgm:t>
        <a:bodyPr/>
        <a:lstStyle/>
        <a:p>
          <a:pPr latinLnBrk="1"/>
          <a:endParaRPr lang="ko-KR" altLang="en-US"/>
        </a:p>
      </dgm:t>
    </dgm:pt>
    <dgm:pt modelId="{890F15EA-BD1F-4FC2-A734-B425552868BF}" type="pres">
      <dgm:prSet presAssocID="{D05C21AC-0810-4491-8479-AC5455EFFE40}" presName="accentRepeatNode" presStyleLbl="solidFgAcc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C25A2F6-7605-440C-BF49-57D0992054E8}" type="pres">
      <dgm:prSet presAssocID="{AEFC5625-F6AB-4A34-A596-7317DA29350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58248-9906-44E6-B445-E1035944A163}" type="pres">
      <dgm:prSet presAssocID="{AEFC5625-F6AB-4A34-A596-7317DA29350C}" presName="accent_6" presStyleCnt="0"/>
      <dgm:spPr/>
      <dgm:t>
        <a:bodyPr/>
        <a:lstStyle/>
        <a:p>
          <a:pPr latinLnBrk="1"/>
          <a:endParaRPr lang="ko-KR" altLang="en-US"/>
        </a:p>
      </dgm:t>
    </dgm:pt>
    <dgm:pt modelId="{F1BEF7EC-F1E1-4525-A98D-BFCBFCD09F44}" type="pres">
      <dgm:prSet presAssocID="{AEFC5625-F6AB-4A34-A596-7317DA29350C}" presName="accentRepeatNode" presStyleLbl="solidFgAcc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D819B4-245A-4B19-A944-A8BF26C988F2}" type="pres">
      <dgm:prSet presAssocID="{1FF28354-C8F6-4A18-ABB5-340ABC95BBA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389A7B-D758-4033-8B57-DE843F98D903}" type="pres">
      <dgm:prSet presAssocID="{1FF28354-C8F6-4A18-ABB5-340ABC95BBA3}" presName="accent_7" presStyleCnt="0"/>
      <dgm:spPr/>
      <dgm:t>
        <a:bodyPr/>
        <a:lstStyle/>
        <a:p>
          <a:pPr latinLnBrk="1"/>
          <a:endParaRPr lang="ko-KR" altLang="en-US"/>
        </a:p>
      </dgm:t>
    </dgm:pt>
    <dgm:pt modelId="{EF7EA4CF-D6F1-4882-94B5-AA8753353E64}" type="pres">
      <dgm:prSet presAssocID="{1FF28354-C8F6-4A18-ABB5-340ABC95BBA3}" presName="accentRepeatNode" presStyleLbl="solidFgAcc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10137983-BB7E-4D69-86DF-D1F6ACA00344}" type="presOf" srcId="{4F73E468-59B1-4007-B88E-1DDD01870109}" destId="{D85788F4-3EB7-46AA-A60D-C2FFFA927357}" srcOrd="0" destOrd="0" presId="urn:microsoft.com/office/officeart/2008/layout/VerticalCurvedList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534209DE-F377-4EE0-B50B-98EFF4817D39}" type="presOf" srcId="{24DAC226-1742-46BD-8011-2FC0C4CF22D0}" destId="{246A7DEC-15C5-4952-8AA9-21DE4CE13A72}" srcOrd="0" destOrd="0" presId="urn:microsoft.com/office/officeart/2008/layout/VerticalCurvedList"/>
    <dgm:cxn modelId="{3833C27F-9EDF-4E59-BB7B-63FA6E1834EF}" srcId="{75EEDAB7-D4DA-4F16-B4F0-03DABD5DB529}" destId="{1FF28354-C8F6-4A18-ABB5-340ABC95BBA3}" srcOrd="6" destOrd="0" parTransId="{54566C23-3805-49D6-97AF-0AB280727B3B}" sibTransId="{831E443F-C15A-47AF-890E-067167F15840}"/>
    <dgm:cxn modelId="{37343FD0-627C-4B1E-BBE6-EB646A7D0BB1}" type="presOf" srcId="{1FF28354-C8F6-4A18-ABB5-340ABC95BBA3}" destId="{6BD819B4-245A-4B19-A944-A8BF26C988F2}" srcOrd="0" destOrd="0" presId="urn:microsoft.com/office/officeart/2008/layout/VerticalCurvedList"/>
    <dgm:cxn modelId="{DB4FFFBB-0343-4A84-8CD9-0A125B648506}" type="presOf" srcId="{75EEDAB7-D4DA-4F16-B4F0-03DABD5DB529}" destId="{D69BB1AC-789D-4B01-B79A-716785D68DA1}" srcOrd="0" destOrd="0" presId="urn:microsoft.com/office/officeart/2008/layout/VerticalCurvedList"/>
    <dgm:cxn modelId="{4A3986ED-9C3D-4C81-83DB-F31F3E7C8E44}" srcId="{75EEDAB7-D4DA-4F16-B4F0-03DABD5DB529}" destId="{AEFC5625-F6AB-4A34-A596-7317DA29350C}" srcOrd="5" destOrd="0" parTransId="{E18AD960-DC55-4DFB-98AD-261F8B130CF1}" sibTransId="{AD6549C2-BF45-4D2F-896D-EF725F51AA20}"/>
    <dgm:cxn modelId="{4B3D43D7-8777-4E01-8D30-77F79CBFDF65}" type="presOf" srcId="{AEFC5625-F6AB-4A34-A596-7317DA29350C}" destId="{1C25A2F6-7605-440C-BF49-57D0992054E8}" srcOrd="0" destOrd="0" presId="urn:microsoft.com/office/officeart/2008/layout/VerticalCurvedList"/>
    <dgm:cxn modelId="{3536BD20-339A-4A28-BD75-DB5F996D9C7C}" srcId="{75EEDAB7-D4DA-4F16-B4F0-03DABD5DB529}" destId="{D05C21AC-0810-4491-8479-AC5455EFFE40}" srcOrd="4" destOrd="0" parTransId="{BD7B81BE-0871-4E53-9A68-B41A58F1D3CE}" sibTransId="{18B3077E-7840-4043-B028-1BAF06BDAE9B}"/>
    <dgm:cxn modelId="{578A79A7-DE67-4049-9756-42E735DA584A}" type="presOf" srcId="{56B41E33-E72F-4D14-8217-C44A89431983}" destId="{41495325-3DE6-4267-B6C7-89FBF9769A64}" srcOrd="0" destOrd="0" presId="urn:microsoft.com/office/officeart/2008/layout/VerticalCurvedList"/>
    <dgm:cxn modelId="{339C0987-3C7D-408A-A2A7-BC3107949E4F}" type="presOf" srcId="{D05C21AC-0810-4491-8479-AC5455EFFE40}" destId="{421C66F7-0CE9-4185-8121-D3DC4DCC32F9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C5626BD1-5A24-45F3-BCB1-920E746CEDBE}" type="presOf" srcId="{6F3F756C-A301-4272-8DF3-389A323B941E}" destId="{9188D4B6-E656-4956-A8AA-83A2C194466C}" srcOrd="0" destOrd="0" presId="urn:microsoft.com/office/officeart/2008/layout/VerticalCurvedList"/>
    <dgm:cxn modelId="{300C19D4-E5FE-4D69-90B7-94D9D037774B}" type="presOf" srcId="{6FC391E8-1908-4857-9E1C-FA10F452D099}" destId="{E380265C-BA97-438A-9DD2-D15DA5312719}" srcOrd="0" destOrd="0" presId="urn:microsoft.com/office/officeart/2008/layout/VerticalCurvedList"/>
    <dgm:cxn modelId="{9BFE5D55-335E-48F1-8B80-B3CF205A5168}" srcId="{75EEDAB7-D4DA-4F16-B4F0-03DABD5DB529}" destId="{6FC391E8-1908-4857-9E1C-FA10F452D099}" srcOrd="3" destOrd="0" parTransId="{841D690A-D987-4210-9B50-C02489BA9068}" sibTransId="{B3830C79-81BB-4DDF-AF5A-19AF5962F49E}"/>
    <dgm:cxn modelId="{59D915DA-4AA2-493D-B467-0EF673B114EF}" type="presParOf" srcId="{D69BB1AC-789D-4B01-B79A-716785D68DA1}" destId="{26261768-9A7D-4702-974E-78CD3BB69117}" srcOrd="0" destOrd="0" presId="urn:microsoft.com/office/officeart/2008/layout/VerticalCurvedList"/>
    <dgm:cxn modelId="{7CCBFA76-9C8B-4E14-B88B-6979736505FC}" type="presParOf" srcId="{26261768-9A7D-4702-974E-78CD3BB69117}" destId="{6C88ACB1-23EC-4A46-8979-8A140A4F8072}" srcOrd="0" destOrd="0" presId="urn:microsoft.com/office/officeart/2008/layout/VerticalCurvedList"/>
    <dgm:cxn modelId="{3B28AC45-536D-4536-95D3-E002F792B84E}" type="presParOf" srcId="{6C88ACB1-23EC-4A46-8979-8A140A4F8072}" destId="{4E579798-20BD-44FF-88D7-F87770E10BC6}" srcOrd="0" destOrd="0" presId="urn:microsoft.com/office/officeart/2008/layout/VerticalCurvedList"/>
    <dgm:cxn modelId="{106E22CF-8CE8-4D4A-BDBC-D364C1BD1966}" type="presParOf" srcId="{6C88ACB1-23EC-4A46-8979-8A140A4F8072}" destId="{41495325-3DE6-4267-B6C7-89FBF9769A64}" srcOrd="1" destOrd="0" presId="urn:microsoft.com/office/officeart/2008/layout/VerticalCurvedList"/>
    <dgm:cxn modelId="{EDF7F6EA-F15B-463A-8E1D-E96649593DD4}" type="presParOf" srcId="{6C88ACB1-23EC-4A46-8979-8A140A4F8072}" destId="{BA9B6EB5-ACFA-4944-82C6-79A1D386705E}" srcOrd="2" destOrd="0" presId="urn:microsoft.com/office/officeart/2008/layout/VerticalCurvedList"/>
    <dgm:cxn modelId="{F04BE200-4B3E-4434-BCB1-3F13D4927859}" type="presParOf" srcId="{6C88ACB1-23EC-4A46-8979-8A140A4F8072}" destId="{C6BFE788-BE68-4E54-BBF7-C0703E8C9047}" srcOrd="3" destOrd="0" presId="urn:microsoft.com/office/officeart/2008/layout/VerticalCurvedList"/>
    <dgm:cxn modelId="{2B793DD6-904E-432C-B9D6-45EB04CD438F}" type="presParOf" srcId="{26261768-9A7D-4702-974E-78CD3BB69117}" destId="{246A7DEC-15C5-4952-8AA9-21DE4CE13A72}" srcOrd="1" destOrd="0" presId="urn:microsoft.com/office/officeart/2008/layout/VerticalCurvedList"/>
    <dgm:cxn modelId="{AE7F8B46-54BF-479F-AC5F-4C571DB1E547}" type="presParOf" srcId="{26261768-9A7D-4702-974E-78CD3BB69117}" destId="{D9C7B9F7-B066-4C98-8FF8-C5E4BE167A86}" srcOrd="2" destOrd="0" presId="urn:microsoft.com/office/officeart/2008/layout/VerticalCurvedList"/>
    <dgm:cxn modelId="{500E51DA-5FCF-4DCD-B94E-76A99D8B2A33}" type="presParOf" srcId="{D9C7B9F7-B066-4C98-8FF8-C5E4BE167A86}" destId="{6D258770-996B-4007-BC0F-EECC0B9CFEC2}" srcOrd="0" destOrd="0" presId="urn:microsoft.com/office/officeart/2008/layout/VerticalCurvedList"/>
    <dgm:cxn modelId="{BDF42D94-3951-4E06-A3DE-CC3459C3DDC2}" type="presParOf" srcId="{26261768-9A7D-4702-974E-78CD3BB69117}" destId="{D85788F4-3EB7-46AA-A60D-C2FFFA927357}" srcOrd="3" destOrd="0" presId="urn:microsoft.com/office/officeart/2008/layout/VerticalCurvedList"/>
    <dgm:cxn modelId="{AE47AB41-B717-47E1-A71B-D7E36AD3407A}" type="presParOf" srcId="{26261768-9A7D-4702-974E-78CD3BB69117}" destId="{E9A06141-F9DF-4452-9382-9DD6ACC0A387}" srcOrd="4" destOrd="0" presId="urn:microsoft.com/office/officeart/2008/layout/VerticalCurvedList"/>
    <dgm:cxn modelId="{5A77B638-D390-4197-BD2E-74A00CE47337}" type="presParOf" srcId="{E9A06141-F9DF-4452-9382-9DD6ACC0A387}" destId="{D5AC2D5D-B9FC-47BB-8879-70749DAEB811}" srcOrd="0" destOrd="0" presId="urn:microsoft.com/office/officeart/2008/layout/VerticalCurvedList"/>
    <dgm:cxn modelId="{ACACB7DE-1123-4B4E-837C-6FEC21CE2783}" type="presParOf" srcId="{26261768-9A7D-4702-974E-78CD3BB69117}" destId="{9188D4B6-E656-4956-A8AA-83A2C194466C}" srcOrd="5" destOrd="0" presId="urn:microsoft.com/office/officeart/2008/layout/VerticalCurvedList"/>
    <dgm:cxn modelId="{4C5A2AEC-8C75-4D81-B576-25E1BF784F62}" type="presParOf" srcId="{26261768-9A7D-4702-974E-78CD3BB69117}" destId="{0C85E3C5-B9F1-439D-B8C1-493616AFCEAD}" srcOrd="6" destOrd="0" presId="urn:microsoft.com/office/officeart/2008/layout/VerticalCurvedList"/>
    <dgm:cxn modelId="{F6198013-CC8B-4581-9517-2938B972DA1D}" type="presParOf" srcId="{0C85E3C5-B9F1-439D-B8C1-493616AFCEAD}" destId="{2575B13F-B61D-4362-81DD-CCF57DDA30FD}" srcOrd="0" destOrd="0" presId="urn:microsoft.com/office/officeart/2008/layout/VerticalCurvedList"/>
    <dgm:cxn modelId="{8FE8ABBA-D039-46BB-8E8B-9A4716BF5600}" type="presParOf" srcId="{26261768-9A7D-4702-974E-78CD3BB69117}" destId="{E380265C-BA97-438A-9DD2-D15DA5312719}" srcOrd="7" destOrd="0" presId="urn:microsoft.com/office/officeart/2008/layout/VerticalCurvedList"/>
    <dgm:cxn modelId="{664879FF-7A64-4C69-AE06-5C6089911A52}" type="presParOf" srcId="{26261768-9A7D-4702-974E-78CD3BB69117}" destId="{B3685084-F4CA-4FE8-ACC7-4F035932AB0C}" srcOrd="8" destOrd="0" presId="urn:microsoft.com/office/officeart/2008/layout/VerticalCurvedList"/>
    <dgm:cxn modelId="{828DD2DB-B95D-4AE2-85A3-E1DC3B014535}" type="presParOf" srcId="{B3685084-F4CA-4FE8-ACC7-4F035932AB0C}" destId="{572D0E49-B793-41C4-B7B2-BDD0ED74548A}" srcOrd="0" destOrd="0" presId="urn:microsoft.com/office/officeart/2008/layout/VerticalCurvedList"/>
    <dgm:cxn modelId="{34E63E1D-892B-4C3F-8C29-E4E200B0BBD3}" type="presParOf" srcId="{26261768-9A7D-4702-974E-78CD3BB69117}" destId="{421C66F7-0CE9-4185-8121-D3DC4DCC32F9}" srcOrd="9" destOrd="0" presId="urn:microsoft.com/office/officeart/2008/layout/VerticalCurvedList"/>
    <dgm:cxn modelId="{BFEB02C6-3FCC-4689-B437-1788D842DB65}" type="presParOf" srcId="{26261768-9A7D-4702-974E-78CD3BB69117}" destId="{E6F18CB8-646B-44EF-8A71-B3D5A0D6DB58}" srcOrd="10" destOrd="0" presId="urn:microsoft.com/office/officeart/2008/layout/VerticalCurvedList"/>
    <dgm:cxn modelId="{0277C2B5-9CA9-4412-842E-38E29C96A296}" type="presParOf" srcId="{E6F18CB8-646B-44EF-8A71-B3D5A0D6DB58}" destId="{890F15EA-BD1F-4FC2-A734-B425552868BF}" srcOrd="0" destOrd="0" presId="urn:microsoft.com/office/officeart/2008/layout/VerticalCurvedList"/>
    <dgm:cxn modelId="{47752A57-18DC-49A4-A8F3-AFF9DB0E1C02}" type="presParOf" srcId="{26261768-9A7D-4702-974E-78CD3BB69117}" destId="{1C25A2F6-7605-440C-BF49-57D0992054E8}" srcOrd="11" destOrd="0" presId="urn:microsoft.com/office/officeart/2008/layout/VerticalCurvedList"/>
    <dgm:cxn modelId="{88EDF43B-AD8A-48E9-AEA6-75A4AC9F4F03}" type="presParOf" srcId="{26261768-9A7D-4702-974E-78CD3BB69117}" destId="{9DF58248-9906-44E6-B445-E1035944A163}" srcOrd="12" destOrd="0" presId="urn:microsoft.com/office/officeart/2008/layout/VerticalCurvedList"/>
    <dgm:cxn modelId="{295F4C4A-41F7-40DD-B976-A65D1B2C6372}" type="presParOf" srcId="{9DF58248-9906-44E6-B445-E1035944A163}" destId="{F1BEF7EC-F1E1-4525-A98D-BFCBFCD09F44}" srcOrd="0" destOrd="0" presId="urn:microsoft.com/office/officeart/2008/layout/VerticalCurvedList"/>
    <dgm:cxn modelId="{1C65C9C7-95D9-4AAB-8AEA-579D9E106496}" type="presParOf" srcId="{26261768-9A7D-4702-974E-78CD3BB69117}" destId="{6BD819B4-245A-4B19-A944-A8BF26C988F2}" srcOrd="13" destOrd="0" presId="urn:microsoft.com/office/officeart/2008/layout/VerticalCurvedList"/>
    <dgm:cxn modelId="{901370C7-7397-49EF-B478-8DD75F3F3638}" type="presParOf" srcId="{26261768-9A7D-4702-974E-78CD3BB69117}" destId="{BD389A7B-D758-4033-8B57-DE843F98D903}" srcOrd="14" destOrd="0" presId="urn:microsoft.com/office/officeart/2008/layout/VerticalCurvedList"/>
    <dgm:cxn modelId="{8763F4BB-6772-4104-915F-F3EFB029C491}" type="presParOf" srcId="{BD389A7B-D758-4033-8B57-DE843F98D903}" destId="{EF7EA4CF-D6F1-4882-94B5-AA8753353E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4F73E468-59B1-4007-B88E-1DDD0187010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3F756C-A301-4272-8DF3-389A323B941E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6FC391E8-1908-4857-9E1C-FA10F452D09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841D690A-D987-4210-9B50-C02489BA9068}" type="par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B3830C79-81BB-4DDF-AF5A-19AF5962F49E}" type="sibTrans" cxnId="{9BFE5D55-335E-48F1-8B80-B3CF205A5168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05C21AC-0810-4491-8479-AC5455EFFE4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BD7B81BE-0871-4E53-9A68-B41A58F1D3CE}" type="par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8B3077E-7840-4043-B028-1BAF06BDAE9B}" type="sibTrans" cxnId="{3536BD20-339A-4A28-BD75-DB5F996D9C7C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EFC5625-F6AB-4A34-A596-7317DA29350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E18AD960-DC55-4DFB-98AD-261F8B130CF1}" type="par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AD6549C2-BF45-4D2F-896D-EF725F51AA20}" type="sibTrans" cxnId="{4A3986ED-9C3D-4C81-83DB-F31F3E7C8E44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1FF28354-C8F6-4A18-ABB5-340ABC95BBA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54566C23-3805-49D6-97AF-0AB280727B3B}" type="par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831E443F-C15A-47AF-890E-067167F15840}" type="sibTrans" cxnId="{3833C27F-9EDF-4E59-BB7B-63FA6E1834EF}">
      <dgm:prSet/>
      <dgm:spPr/>
      <dgm:t>
        <a:bodyPr/>
        <a:lstStyle/>
        <a:p>
          <a:pPr latinLnBrk="1"/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261768-9A7D-4702-974E-78CD3BB69117}" type="pres">
      <dgm:prSet presAssocID="{75EEDAB7-D4DA-4F16-B4F0-03DABD5DB529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6C88ACB1-23EC-4A46-8979-8A140A4F8072}" type="pres">
      <dgm:prSet presAssocID="{75EEDAB7-D4DA-4F16-B4F0-03DABD5DB529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4E579798-20BD-44FF-88D7-F87770E10BC6}" type="pres">
      <dgm:prSet presAssocID="{75EEDAB7-D4DA-4F16-B4F0-03DABD5DB529}" presName="src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1495325-3DE6-4267-B6C7-89FBF9769A64}" type="pres">
      <dgm:prSet presAssocID="{75EEDAB7-D4DA-4F16-B4F0-03DABD5DB529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A9B6EB5-ACFA-4944-82C6-79A1D386705E}" type="pres">
      <dgm:prSet presAssocID="{75EEDAB7-D4DA-4F16-B4F0-03DABD5DB529}" presName="extra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6BFE788-BE68-4E54-BBF7-C0703E8C9047}" type="pres">
      <dgm:prSet presAssocID="{75EEDAB7-D4DA-4F16-B4F0-03DABD5DB529}" presName="dstNode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46A7DEC-15C5-4952-8AA9-21DE4CE13A72}" type="pres">
      <dgm:prSet presAssocID="{24DAC226-1742-46BD-8011-2FC0C4CF22D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C7B9F7-B066-4C98-8FF8-C5E4BE167A86}" type="pres">
      <dgm:prSet presAssocID="{24DAC226-1742-46BD-8011-2FC0C4CF22D0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6D258770-996B-4007-BC0F-EECC0B9CFEC2}" type="pres">
      <dgm:prSet presAssocID="{24DAC226-1742-46BD-8011-2FC0C4CF22D0}" presName="accentRepeatNode" presStyleLbl="solidFgAcc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85788F4-3EB7-46AA-A60D-C2FFFA927357}" type="pres">
      <dgm:prSet presAssocID="{4F73E468-59B1-4007-B88E-1DDD01870109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06141-F9DF-4452-9382-9DD6ACC0A387}" type="pres">
      <dgm:prSet presAssocID="{4F73E468-59B1-4007-B88E-1DDD01870109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D5AC2D5D-B9FC-47BB-8879-70749DAEB811}" type="pres">
      <dgm:prSet presAssocID="{4F73E468-59B1-4007-B88E-1DDD01870109}" presName="accentRepeatNode" presStyleLbl="solidFgAcc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188D4B6-E656-4956-A8AA-83A2C194466C}" type="pres">
      <dgm:prSet presAssocID="{6F3F756C-A301-4272-8DF3-389A323B941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5E3C5-B9F1-439D-B8C1-493616AFCEAD}" type="pres">
      <dgm:prSet presAssocID="{6F3F756C-A301-4272-8DF3-389A323B941E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2575B13F-B61D-4362-81DD-CCF57DDA30FD}" type="pres">
      <dgm:prSet presAssocID="{6F3F756C-A301-4272-8DF3-389A323B941E}" presName="accentRepeatNode" presStyleLbl="solidFgAcc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380265C-BA97-438A-9DD2-D15DA5312719}" type="pres">
      <dgm:prSet presAssocID="{6FC391E8-1908-4857-9E1C-FA10F452D09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5084-F4CA-4FE8-ACC7-4F035932AB0C}" type="pres">
      <dgm:prSet presAssocID="{6FC391E8-1908-4857-9E1C-FA10F452D099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572D0E49-B793-41C4-B7B2-BDD0ED74548A}" type="pres">
      <dgm:prSet presAssocID="{6FC391E8-1908-4857-9E1C-FA10F452D099}" presName="accentRepeatNode" presStyleLbl="solidFgAcc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21C66F7-0CE9-4185-8121-D3DC4DCC32F9}" type="pres">
      <dgm:prSet presAssocID="{D05C21AC-0810-4491-8479-AC5455EFFE40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18CB8-646B-44EF-8A71-B3D5A0D6DB58}" type="pres">
      <dgm:prSet presAssocID="{D05C21AC-0810-4491-8479-AC5455EFFE40}" presName="accent_5" presStyleCnt="0"/>
      <dgm:spPr/>
      <dgm:t>
        <a:bodyPr/>
        <a:lstStyle/>
        <a:p>
          <a:pPr latinLnBrk="1"/>
          <a:endParaRPr lang="ko-KR" altLang="en-US"/>
        </a:p>
      </dgm:t>
    </dgm:pt>
    <dgm:pt modelId="{890F15EA-BD1F-4FC2-A734-B425552868BF}" type="pres">
      <dgm:prSet presAssocID="{D05C21AC-0810-4491-8479-AC5455EFFE40}" presName="accentRepeatNode" presStyleLbl="solidFgAcc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C25A2F6-7605-440C-BF49-57D0992054E8}" type="pres">
      <dgm:prSet presAssocID="{AEFC5625-F6AB-4A34-A596-7317DA29350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58248-9906-44E6-B445-E1035944A163}" type="pres">
      <dgm:prSet presAssocID="{AEFC5625-F6AB-4A34-A596-7317DA29350C}" presName="accent_6" presStyleCnt="0"/>
      <dgm:spPr/>
      <dgm:t>
        <a:bodyPr/>
        <a:lstStyle/>
        <a:p>
          <a:pPr latinLnBrk="1"/>
          <a:endParaRPr lang="ko-KR" altLang="en-US"/>
        </a:p>
      </dgm:t>
    </dgm:pt>
    <dgm:pt modelId="{F1BEF7EC-F1E1-4525-A98D-BFCBFCD09F44}" type="pres">
      <dgm:prSet presAssocID="{AEFC5625-F6AB-4A34-A596-7317DA29350C}" presName="accentRepeatNode" presStyleLbl="solidFgAcc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D819B4-245A-4B19-A944-A8BF26C988F2}" type="pres">
      <dgm:prSet presAssocID="{1FF28354-C8F6-4A18-ABB5-340ABC95BBA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389A7B-D758-4033-8B57-DE843F98D903}" type="pres">
      <dgm:prSet presAssocID="{1FF28354-C8F6-4A18-ABB5-340ABC95BBA3}" presName="accent_7" presStyleCnt="0"/>
      <dgm:spPr/>
      <dgm:t>
        <a:bodyPr/>
        <a:lstStyle/>
        <a:p>
          <a:pPr latinLnBrk="1"/>
          <a:endParaRPr lang="ko-KR" altLang="en-US"/>
        </a:p>
      </dgm:t>
    </dgm:pt>
    <dgm:pt modelId="{EF7EA4CF-D6F1-4882-94B5-AA8753353E64}" type="pres">
      <dgm:prSet presAssocID="{1FF28354-C8F6-4A18-ABB5-340ABC95BBA3}" presName="accentRepeatNode" presStyleLbl="solidFgAcc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6522C111-3ABF-4306-BDA0-737645B7C329}" type="presOf" srcId="{D05C21AC-0810-4491-8479-AC5455EFFE40}" destId="{421C66F7-0CE9-4185-8121-D3DC4DCC32F9}" srcOrd="0" destOrd="0" presId="urn:microsoft.com/office/officeart/2008/layout/VerticalCurvedList"/>
    <dgm:cxn modelId="{FE2424A3-CA64-44A3-9D8C-639076E171F2}" type="presOf" srcId="{6F3F756C-A301-4272-8DF3-389A323B941E}" destId="{9188D4B6-E656-4956-A8AA-83A2C194466C}" srcOrd="0" destOrd="0" presId="urn:microsoft.com/office/officeart/2008/layout/VerticalCurvedList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3833C27F-9EDF-4E59-BB7B-63FA6E1834EF}" srcId="{75EEDAB7-D4DA-4F16-B4F0-03DABD5DB529}" destId="{1FF28354-C8F6-4A18-ABB5-340ABC95BBA3}" srcOrd="6" destOrd="0" parTransId="{54566C23-3805-49D6-97AF-0AB280727B3B}" sibTransId="{831E443F-C15A-47AF-890E-067167F15840}"/>
    <dgm:cxn modelId="{0AA8926F-EED7-4FDB-AADC-445E8994D78C}" type="presOf" srcId="{24DAC226-1742-46BD-8011-2FC0C4CF22D0}" destId="{246A7DEC-15C5-4952-8AA9-21DE4CE13A72}" srcOrd="0" destOrd="0" presId="urn:microsoft.com/office/officeart/2008/layout/VerticalCurvedList"/>
    <dgm:cxn modelId="{4A3986ED-9C3D-4C81-83DB-F31F3E7C8E44}" srcId="{75EEDAB7-D4DA-4F16-B4F0-03DABD5DB529}" destId="{AEFC5625-F6AB-4A34-A596-7317DA29350C}" srcOrd="5" destOrd="0" parTransId="{E18AD960-DC55-4DFB-98AD-261F8B130CF1}" sibTransId="{AD6549C2-BF45-4D2F-896D-EF725F51AA20}"/>
    <dgm:cxn modelId="{D1E72ED7-BFAB-4652-BDF1-E778EF7D9BD6}" type="presOf" srcId="{6FC391E8-1908-4857-9E1C-FA10F452D099}" destId="{E380265C-BA97-438A-9DD2-D15DA5312719}" srcOrd="0" destOrd="0" presId="urn:microsoft.com/office/officeart/2008/layout/VerticalCurvedList"/>
    <dgm:cxn modelId="{E71269F3-EA74-47E6-84AD-446B55774E8D}" type="presOf" srcId="{56B41E33-E72F-4D14-8217-C44A89431983}" destId="{41495325-3DE6-4267-B6C7-89FBF9769A64}" srcOrd="0" destOrd="0" presId="urn:microsoft.com/office/officeart/2008/layout/VerticalCurvedList"/>
    <dgm:cxn modelId="{3536BD20-339A-4A28-BD75-DB5F996D9C7C}" srcId="{75EEDAB7-D4DA-4F16-B4F0-03DABD5DB529}" destId="{D05C21AC-0810-4491-8479-AC5455EFFE40}" srcOrd="4" destOrd="0" parTransId="{BD7B81BE-0871-4E53-9A68-B41A58F1D3CE}" sibTransId="{18B3077E-7840-4043-B028-1BAF06BDAE9B}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DB972A02-8F9E-4F1C-80C2-8290F31B2B32}" type="presOf" srcId="{75EEDAB7-D4DA-4F16-B4F0-03DABD5DB529}" destId="{D69BB1AC-789D-4B01-B79A-716785D68DA1}" srcOrd="0" destOrd="0" presId="urn:microsoft.com/office/officeart/2008/layout/VerticalCurvedList"/>
    <dgm:cxn modelId="{357CC4B4-BDFA-4EFC-B6A5-C5096A7667B7}" type="presOf" srcId="{4F73E468-59B1-4007-B88E-1DDD01870109}" destId="{D85788F4-3EB7-46AA-A60D-C2FFFA927357}" srcOrd="0" destOrd="0" presId="urn:microsoft.com/office/officeart/2008/layout/VerticalCurvedList"/>
    <dgm:cxn modelId="{9BFE5D55-335E-48F1-8B80-B3CF205A5168}" srcId="{75EEDAB7-D4DA-4F16-B4F0-03DABD5DB529}" destId="{6FC391E8-1908-4857-9E1C-FA10F452D099}" srcOrd="3" destOrd="0" parTransId="{841D690A-D987-4210-9B50-C02489BA9068}" sibTransId="{B3830C79-81BB-4DDF-AF5A-19AF5962F49E}"/>
    <dgm:cxn modelId="{BEE733D8-B859-443B-84FA-D4427A929348}" type="presOf" srcId="{1FF28354-C8F6-4A18-ABB5-340ABC95BBA3}" destId="{6BD819B4-245A-4B19-A944-A8BF26C988F2}" srcOrd="0" destOrd="0" presId="urn:microsoft.com/office/officeart/2008/layout/VerticalCurvedList"/>
    <dgm:cxn modelId="{D9305BFB-496F-4A15-AC1A-600A95532DBB}" type="presOf" srcId="{AEFC5625-F6AB-4A34-A596-7317DA29350C}" destId="{1C25A2F6-7605-440C-BF49-57D0992054E8}" srcOrd="0" destOrd="0" presId="urn:microsoft.com/office/officeart/2008/layout/VerticalCurvedList"/>
    <dgm:cxn modelId="{008A6A8A-8428-4ECA-8570-06BBABFEFBE8}" type="presParOf" srcId="{D69BB1AC-789D-4B01-B79A-716785D68DA1}" destId="{26261768-9A7D-4702-974E-78CD3BB69117}" srcOrd="0" destOrd="0" presId="urn:microsoft.com/office/officeart/2008/layout/VerticalCurvedList"/>
    <dgm:cxn modelId="{339A468F-AF90-4315-A0A4-4743768D5FA3}" type="presParOf" srcId="{26261768-9A7D-4702-974E-78CD3BB69117}" destId="{6C88ACB1-23EC-4A46-8979-8A140A4F8072}" srcOrd="0" destOrd="0" presId="urn:microsoft.com/office/officeart/2008/layout/VerticalCurvedList"/>
    <dgm:cxn modelId="{0909C607-9774-4AB2-B44A-4BC490F2D090}" type="presParOf" srcId="{6C88ACB1-23EC-4A46-8979-8A140A4F8072}" destId="{4E579798-20BD-44FF-88D7-F87770E10BC6}" srcOrd="0" destOrd="0" presId="urn:microsoft.com/office/officeart/2008/layout/VerticalCurvedList"/>
    <dgm:cxn modelId="{74B9F79E-F7A4-47A8-9BCB-C79BABF2950E}" type="presParOf" srcId="{6C88ACB1-23EC-4A46-8979-8A140A4F8072}" destId="{41495325-3DE6-4267-B6C7-89FBF9769A64}" srcOrd="1" destOrd="0" presId="urn:microsoft.com/office/officeart/2008/layout/VerticalCurvedList"/>
    <dgm:cxn modelId="{2EEFD7EE-72C1-4F09-B58F-B7A0676BF65C}" type="presParOf" srcId="{6C88ACB1-23EC-4A46-8979-8A140A4F8072}" destId="{BA9B6EB5-ACFA-4944-82C6-79A1D386705E}" srcOrd="2" destOrd="0" presId="urn:microsoft.com/office/officeart/2008/layout/VerticalCurvedList"/>
    <dgm:cxn modelId="{8C3040E3-CEA5-4E2D-B670-5A6F2AD9DA54}" type="presParOf" srcId="{6C88ACB1-23EC-4A46-8979-8A140A4F8072}" destId="{C6BFE788-BE68-4E54-BBF7-C0703E8C9047}" srcOrd="3" destOrd="0" presId="urn:microsoft.com/office/officeart/2008/layout/VerticalCurvedList"/>
    <dgm:cxn modelId="{3CE742B1-7977-4308-BAE8-02B70A02E21D}" type="presParOf" srcId="{26261768-9A7D-4702-974E-78CD3BB69117}" destId="{246A7DEC-15C5-4952-8AA9-21DE4CE13A72}" srcOrd="1" destOrd="0" presId="urn:microsoft.com/office/officeart/2008/layout/VerticalCurvedList"/>
    <dgm:cxn modelId="{1D6C6119-F301-49E4-B2B1-6D1C06A25EBC}" type="presParOf" srcId="{26261768-9A7D-4702-974E-78CD3BB69117}" destId="{D9C7B9F7-B066-4C98-8FF8-C5E4BE167A86}" srcOrd="2" destOrd="0" presId="urn:microsoft.com/office/officeart/2008/layout/VerticalCurvedList"/>
    <dgm:cxn modelId="{2D925993-D1B7-4751-83F8-CF521AC742AF}" type="presParOf" srcId="{D9C7B9F7-B066-4C98-8FF8-C5E4BE167A86}" destId="{6D258770-996B-4007-BC0F-EECC0B9CFEC2}" srcOrd="0" destOrd="0" presId="urn:microsoft.com/office/officeart/2008/layout/VerticalCurvedList"/>
    <dgm:cxn modelId="{92B2DBD3-1ADC-419D-B579-DD2607729DCE}" type="presParOf" srcId="{26261768-9A7D-4702-974E-78CD3BB69117}" destId="{D85788F4-3EB7-46AA-A60D-C2FFFA927357}" srcOrd="3" destOrd="0" presId="urn:microsoft.com/office/officeart/2008/layout/VerticalCurvedList"/>
    <dgm:cxn modelId="{7A9D50BE-46FA-4198-BDAE-4BC3ED654359}" type="presParOf" srcId="{26261768-9A7D-4702-974E-78CD3BB69117}" destId="{E9A06141-F9DF-4452-9382-9DD6ACC0A387}" srcOrd="4" destOrd="0" presId="urn:microsoft.com/office/officeart/2008/layout/VerticalCurvedList"/>
    <dgm:cxn modelId="{2BC23345-EF84-49A9-9CFE-D65C78A56F38}" type="presParOf" srcId="{E9A06141-F9DF-4452-9382-9DD6ACC0A387}" destId="{D5AC2D5D-B9FC-47BB-8879-70749DAEB811}" srcOrd="0" destOrd="0" presId="urn:microsoft.com/office/officeart/2008/layout/VerticalCurvedList"/>
    <dgm:cxn modelId="{E658F620-43AF-4201-B6D8-C7D9DB67BF94}" type="presParOf" srcId="{26261768-9A7D-4702-974E-78CD3BB69117}" destId="{9188D4B6-E656-4956-A8AA-83A2C194466C}" srcOrd="5" destOrd="0" presId="urn:microsoft.com/office/officeart/2008/layout/VerticalCurvedList"/>
    <dgm:cxn modelId="{D08BB956-CC88-48DB-9ED6-59757E7CFE49}" type="presParOf" srcId="{26261768-9A7D-4702-974E-78CD3BB69117}" destId="{0C85E3C5-B9F1-439D-B8C1-493616AFCEAD}" srcOrd="6" destOrd="0" presId="urn:microsoft.com/office/officeart/2008/layout/VerticalCurvedList"/>
    <dgm:cxn modelId="{27A3C735-51A8-4BA3-AD77-1D3C499DDA07}" type="presParOf" srcId="{0C85E3C5-B9F1-439D-B8C1-493616AFCEAD}" destId="{2575B13F-B61D-4362-81DD-CCF57DDA30FD}" srcOrd="0" destOrd="0" presId="urn:microsoft.com/office/officeart/2008/layout/VerticalCurvedList"/>
    <dgm:cxn modelId="{2EDBC517-F06E-4703-98BA-AE64DE95EB69}" type="presParOf" srcId="{26261768-9A7D-4702-974E-78CD3BB69117}" destId="{E380265C-BA97-438A-9DD2-D15DA5312719}" srcOrd="7" destOrd="0" presId="urn:microsoft.com/office/officeart/2008/layout/VerticalCurvedList"/>
    <dgm:cxn modelId="{910C0B7B-45CD-470A-A585-B6ADC488C0AD}" type="presParOf" srcId="{26261768-9A7D-4702-974E-78CD3BB69117}" destId="{B3685084-F4CA-4FE8-ACC7-4F035932AB0C}" srcOrd="8" destOrd="0" presId="urn:microsoft.com/office/officeart/2008/layout/VerticalCurvedList"/>
    <dgm:cxn modelId="{D230BF6F-1AE8-4C0C-90A0-179B990DB2CB}" type="presParOf" srcId="{B3685084-F4CA-4FE8-ACC7-4F035932AB0C}" destId="{572D0E49-B793-41C4-B7B2-BDD0ED74548A}" srcOrd="0" destOrd="0" presId="urn:microsoft.com/office/officeart/2008/layout/VerticalCurvedList"/>
    <dgm:cxn modelId="{AB1B580D-2504-4F7B-B0E6-470CD3E5FA57}" type="presParOf" srcId="{26261768-9A7D-4702-974E-78CD3BB69117}" destId="{421C66F7-0CE9-4185-8121-D3DC4DCC32F9}" srcOrd="9" destOrd="0" presId="urn:microsoft.com/office/officeart/2008/layout/VerticalCurvedList"/>
    <dgm:cxn modelId="{D3377C86-666E-4974-8A8C-C2BCF456422B}" type="presParOf" srcId="{26261768-9A7D-4702-974E-78CD3BB69117}" destId="{E6F18CB8-646B-44EF-8A71-B3D5A0D6DB58}" srcOrd="10" destOrd="0" presId="urn:microsoft.com/office/officeart/2008/layout/VerticalCurvedList"/>
    <dgm:cxn modelId="{A1A74816-3152-4C47-BFDD-DC56DA5C0E35}" type="presParOf" srcId="{E6F18CB8-646B-44EF-8A71-B3D5A0D6DB58}" destId="{890F15EA-BD1F-4FC2-A734-B425552868BF}" srcOrd="0" destOrd="0" presId="urn:microsoft.com/office/officeart/2008/layout/VerticalCurvedList"/>
    <dgm:cxn modelId="{88188436-FE93-4741-84D7-78B712F9BF73}" type="presParOf" srcId="{26261768-9A7D-4702-974E-78CD3BB69117}" destId="{1C25A2F6-7605-440C-BF49-57D0992054E8}" srcOrd="11" destOrd="0" presId="urn:microsoft.com/office/officeart/2008/layout/VerticalCurvedList"/>
    <dgm:cxn modelId="{544E460D-DC14-41A0-97CF-A97D699F9034}" type="presParOf" srcId="{26261768-9A7D-4702-974E-78CD3BB69117}" destId="{9DF58248-9906-44E6-B445-E1035944A163}" srcOrd="12" destOrd="0" presId="urn:microsoft.com/office/officeart/2008/layout/VerticalCurvedList"/>
    <dgm:cxn modelId="{67CC50B4-9166-4E71-8888-49E34A289DD3}" type="presParOf" srcId="{9DF58248-9906-44E6-B445-E1035944A163}" destId="{F1BEF7EC-F1E1-4525-A98D-BFCBFCD09F44}" srcOrd="0" destOrd="0" presId="urn:microsoft.com/office/officeart/2008/layout/VerticalCurvedList"/>
    <dgm:cxn modelId="{C34DE405-950E-41EB-B250-6EA19C5DF95A}" type="presParOf" srcId="{26261768-9A7D-4702-974E-78CD3BB69117}" destId="{6BD819B4-245A-4B19-A944-A8BF26C988F2}" srcOrd="13" destOrd="0" presId="urn:microsoft.com/office/officeart/2008/layout/VerticalCurvedList"/>
    <dgm:cxn modelId="{301D5C06-A68A-4692-A9DE-8405EB6D9B21}" type="presParOf" srcId="{26261768-9A7D-4702-974E-78CD3BB69117}" destId="{BD389A7B-D758-4033-8B57-DE843F98D903}" srcOrd="14" destOrd="0" presId="urn:microsoft.com/office/officeart/2008/layout/VerticalCurvedList"/>
    <dgm:cxn modelId="{5A646CAC-D8AC-4C5F-BD82-058611E2D618}" type="presParOf" srcId="{BD389A7B-D758-4033-8B57-DE843F98D903}" destId="{EF7EA4CF-D6F1-4882-94B5-AA8753353E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986342" y="-916630"/>
          <a:ext cx="7131109" cy="7131109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371644" y="240840"/>
          <a:ext cx="6179287" cy="48146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240840"/>
        <a:ext cx="6179287" cy="481468"/>
      </dsp:txXfrm>
    </dsp:sp>
    <dsp:sp modelId="{6D258770-996B-4007-BC0F-EECC0B9CFEC2}">
      <dsp:nvSpPr>
        <dsp:cNvPr id="0" name=""/>
        <dsp:cNvSpPr/>
      </dsp:nvSpPr>
      <dsp:spPr>
        <a:xfrm>
          <a:off x="70726" y="1806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88F4-3EB7-46AA-A60D-C2FFFA927357}">
      <dsp:nvSpPr>
        <dsp:cNvPr id="0" name=""/>
        <dsp:cNvSpPr/>
      </dsp:nvSpPr>
      <dsp:spPr>
        <a:xfrm>
          <a:off x="807657" y="963466"/>
          <a:ext cx="5743274" cy="4814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963466"/>
        <a:ext cx="5743274" cy="481468"/>
      </dsp:txXfrm>
    </dsp:sp>
    <dsp:sp modelId="{D5AC2D5D-B9FC-47BB-8879-70749DAEB811}">
      <dsp:nvSpPr>
        <dsp:cNvPr id="0" name=""/>
        <dsp:cNvSpPr/>
      </dsp:nvSpPr>
      <dsp:spPr>
        <a:xfrm>
          <a:off x="506739" y="90328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8D4B6-E656-4956-A8AA-83A2C194466C}">
      <dsp:nvSpPr>
        <dsp:cNvPr id="0" name=""/>
        <dsp:cNvSpPr/>
      </dsp:nvSpPr>
      <dsp:spPr>
        <a:xfrm>
          <a:off x="1046590" y="1685563"/>
          <a:ext cx="5504341" cy="48146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sz="1800" kern="1200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1685563"/>
        <a:ext cx="5504341" cy="481468"/>
      </dsp:txXfrm>
    </dsp:sp>
    <dsp:sp modelId="{2575B13F-B61D-4362-81DD-CCF57DDA30FD}">
      <dsp:nvSpPr>
        <dsp:cNvPr id="0" name=""/>
        <dsp:cNvSpPr/>
      </dsp:nvSpPr>
      <dsp:spPr>
        <a:xfrm>
          <a:off x="745672" y="162538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0265C-BA97-438A-9DD2-D15DA5312719}">
      <dsp:nvSpPr>
        <dsp:cNvPr id="0" name=""/>
        <dsp:cNvSpPr/>
      </dsp:nvSpPr>
      <dsp:spPr>
        <a:xfrm>
          <a:off x="1122879" y="2408190"/>
          <a:ext cx="5428052" cy="48146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1122879" y="2408190"/>
        <a:ext cx="5428052" cy="481468"/>
      </dsp:txXfrm>
    </dsp:sp>
    <dsp:sp modelId="{572D0E49-B793-41C4-B7B2-BDD0ED74548A}">
      <dsp:nvSpPr>
        <dsp:cNvPr id="0" name=""/>
        <dsp:cNvSpPr/>
      </dsp:nvSpPr>
      <dsp:spPr>
        <a:xfrm>
          <a:off x="821961" y="234800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C66F7-0CE9-4185-8121-D3DC4DCC32F9}">
      <dsp:nvSpPr>
        <dsp:cNvPr id="0" name=""/>
        <dsp:cNvSpPr/>
      </dsp:nvSpPr>
      <dsp:spPr>
        <a:xfrm>
          <a:off x="1046590" y="3130816"/>
          <a:ext cx="5504341" cy="48146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sz="1800" kern="1200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3130816"/>
        <a:ext cx="5504341" cy="481468"/>
      </dsp:txXfrm>
    </dsp:sp>
    <dsp:sp modelId="{890F15EA-BD1F-4FC2-A734-B425552868BF}">
      <dsp:nvSpPr>
        <dsp:cNvPr id="0" name=""/>
        <dsp:cNvSpPr/>
      </dsp:nvSpPr>
      <dsp:spPr>
        <a:xfrm>
          <a:off x="745672" y="307063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A2F6-7605-440C-BF49-57D0992054E8}">
      <dsp:nvSpPr>
        <dsp:cNvPr id="0" name=""/>
        <dsp:cNvSpPr/>
      </dsp:nvSpPr>
      <dsp:spPr>
        <a:xfrm>
          <a:off x="807657" y="3852913"/>
          <a:ext cx="5743274" cy="4814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3852913"/>
        <a:ext cx="5743274" cy="481468"/>
      </dsp:txXfrm>
    </dsp:sp>
    <dsp:sp modelId="{F1BEF7EC-F1E1-4525-A98D-BFCBFCD09F44}">
      <dsp:nvSpPr>
        <dsp:cNvPr id="0" name=""/>
        <dsp:cNvSpPr/>
      </dsp:nvSpPr>
      <dsp:spPr>
        <a:xfrm>
          <a:off x="506739" y="379273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819B4-245A-4B19-A944-A8BF26C988F2}">
      <dsp:nvSpPr>
        <dsp:cNvPr id="0" name=""/>
        <dsp:cNvSpPr/>
      </dsp:nvSpPr>
      <dsp:spPr>
        <a:xfrm>
          <a:off x="371644" y="4575540"/>
          <a:ext cx="6179287" cy="48146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4575540"/>
        <a:ext cx="6179287" cy="481468"/>
      </dsp:txXfrm>
    </dsp:sp>
    <dsp:sp modelId="{EF7EA4CF-D6F1-4882-94B5-AA8753353E64}">
      <dsp:nvSpPr>
        <dsp:cNvPr id="0" name=""/>
        <dsp:cNvSpPr/>
      </dsp:nvSpPr>
      <dsp:spPr>
        <a:xfrm>
          <a:off x="70726" y="45153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986342" y="-916630"/>
          <a:ext cx="7131109" cy="7131109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371644" y="240840"/>
          <a:ext cx="6179287" cy="48146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문제 정의하기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240840"/>
        <a:ext cx="6179287" cy="481468"/>
      </dsp:txXfrm>
    </dsp:sp>
    <dsp:sp modelId="{6D258770-996B-4007-BC0F-EECC0B9CFEC2}">
      <dsp:nvSpPr>
        <dsp:cNvPr id="0" name=""/>
        <dsp:cNvSpPr/>
      </dsp:nvSpPr>
      <dsp:spPr>
        <a:xfrm>
          <a:off x="70726" y="1806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88F4-3EB7-46AA-A60D-C2FFFA927357}">
      <dsp:nvSpPr>
        <dsp:cNvPr id="0" name=""/>
        <dsp:cNvSpPr/>
      </dsp:nvSpPr>
      <dsp:spPr>
        <a:xfrm>
          <a:off x="807657" y="963466"/>
          <a:ext cx="5743274" cy="4814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데이터 준비하기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963466"/>
        <a:ext cx="5743274" cy="481468"/>
      </dsp:txXfrm>
    </dsp:sp>
    <dsp:sp modelId="{D5AC2D5D-B9FC-47BB-8879-70749DAEB811}">
      <dsp:nvSpPr>
        <dsp:cNvPr id="0" name=""/>
        <dsp:cNvSpPr/>
      </dsp:nvSpPr>
      <dsp:spPr>
        <a:xfrm>
          <a:off x="506739" y="90328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8D4B6-E656-4956-A8AA-83A2C194466C}">
      <dsp:nvSpPr>
        <dsp:cNvPr id="0" name=""/>
        <dsp:cNvSpPr/>
      </dsp:nvSpPr>
      <dsp:spPr>
        <a:xfrm>
          <a:off x="1046590" y="1685563"/>
          <a:ext cx="5504341" cy="48146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rPr>
            <a:t>데이터 셋 생성하기</a:t>
          </a:r>
          <a:endParaRPr lang="ko-KR" altLang="en-US" sz="1800" kern="1200" dirty="0">
            <a:solidFill>
              <a:schemeClr val="accent4">
                <a:lumMod val="75000"/>
              </a:schemeClr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1685563"/>
        <a:ext cx="5504341" cy="481468"/>
      </dsp:txXfrm>
    </dsp:sp>
    <dsp:sp modelId="{2575B13F-B61D-4362-81DD-CCF57DDA30FD}">
      <dsp:nvSpPr>
        <dsp:cNvPr id="0" name=""/>
        <dsp:cNvSpPr/>
      </dsp:nvSpPr>
      <dsp:spPr>
        <a:xfrm>
          <a:off x="745672" y="162538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0265C-BA97-438A-9DD2-D15DA5312719}">
      <dsp:nvSpPr>
        <dsp:cNvPr id="0" name=""/>
        <dsp:cNvSpPr/>
      </dsp:nvSpPr>
      <dsp:spPr>
        <a:xfrm>
          <a:off x="1122879" y="2408190"/>
          <a:ext cx="5428052" cy="48146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구성하기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1122879" y="2408190"/>
        <a:ext cx="5428052" cy="481468"/>
      </dsp:txXfrm>
    </dsp:sp>
    <dsp:sp modelId="{572D0E49-B793-41C4-B7B2-BDD0ED74548A}">
      <dsp:nvSpPr>
        <dsp:cNvPr id="0" name=""/>
        <dsp:cNvSpPr/>
      </dsp:nvSpPr>
      <dsp:spPr>
        <a:xfrm>
          <a:off x="821961" y="234800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C66F7-0CE9-4185-8121-D3DC4DCC32F9}">
      <dsp:nvSpPr>
        <dsp:cNvPr id="0" name=""/>
        <dsp:cNvSpPr/>
      </dsp:nvSpPr>
      <dsp:spPr>
        <a:xfrm>
          <a:off x="1046590" y="3130816"/>
          <a:ext cx="5504341" cy="48146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rPr>
            <a:t>모델 학습과정 설정하기</a:t>
          </a:r>
          <a:endParaRPr lang="ko-KR" altLang="en-US" sz="1800" kern="1200" dirty="0">
            <a:solidFill>
              <a:schemeClr val="accent4"/>
            </a:solidFill>
            <a:latin typeface="맑은 고딕" pitchFamily="50" charset="-127"/>
            <a:ea typeface="맑은 고딕" pitchFamily="50" charset="-127"/>
          </a:endParaRPr>
        </a:p>
      </dsp:txBody>
      <dsp:txXfrm>
        <a:off x="1046590" y="3130816"/>
        <a:ext cx="5504341" cy="481468"/>
      </dsp:txXfrm>
    </dsp:sp>
    <dsp:sp modelId="{890F15EA-BD1F-4FC2-A734-B425552868BF}">
      <dsp:nvSpPr>
        <dsp:cNvPr id="0" name=""/>
        <dsp:cNvSpPr/>
      </dsp:nvSpPr>
      <dsp:spPr>
        <a:xfrm>
          <a:off x="745672" y="3070633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A2F6-7605-440C-BF49-57D0992054E8}">
      <dsp:nvSpPr>
        <dsp:cNvPr id="0" name=""/>
        <dsp:cNvSpPr/>
      </dsp:nvSpPr>
      <dsp:spPr>
        <a:xfrm>
          <a:off x="807657" y="3852913"/>
          <a:ext cx="5743274" cy="4814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학습시키기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807657" y="3852913"/>
        <a:ext cx="5743274" cy="481468"/>
      </dsp:txXfrm>
    </dsp:sp>
    <dsp:sp modelId="{F1BEF7EC-F1E1-4525-A98D-BFCBFCD09F44}">
      <dsp:nvSpPr>
        <dsp:cNvPr id="0" name=""/>
        <dsp:cNvSpPr/>
      </dsp:nvSpPr>
      <dsp:spPr>
        <a:xfrm>
          <a:off x="506739" y="3792730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819B4-245A-4B19-A944-A8BF26C988F2}">
      <dsp:nvSpPr>
        <dsp:cNvPr id="0" name=""/>
        <dsp:cNvSpPr/>
      </dsp:nvSpPr>
      <dsp:spPr>
        <a:xfrm>
          <a:off x="371644" y="4575540"/>
          <a:ext cx="6179287" cy="48146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2166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모델 평가하기</a:t>
          </a:r>
          <a:endParaRPr lang="ko-KR" altLang="en-US" sz="18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1644" y="4575540"/>
        <a:ext cx="6179287" cy="481468"/>
      </dsp:txXfrm>
    </dsp:sp>
    <dsp:sp modelId="{EF7EA4CF-D6F1-4882-94B5-AA8753353E64}">
      <dsp:nvSpPr>
        <dsp:cNvPr id="0" name=""/>
        <dsp:cNvSpPr/>
      </dsp:nvSpPr>
      <dsp:spPr>
        <a:xfrm>
          <a:off x="70726" y="4515356"/>
          <a:ext cx="601835" cy="6018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2018-08-24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94373-3185-4ECE-A8F4-5FD03201B62B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1C5B1-06AC-4C4C-813A-CA2C20EF1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C5B1-06AC-4C4C-813A-CA2C20EF10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6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C5B1-06AC-4C4C-813A-CA2C20EF10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6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791067C-7662-4143-A633-58485F4B206C}"/>
              </a:ext>
            </a:extLst>
          </p:cNvPr>
          <p:cNvCxnSpPr>
            <a:cxnSpLocks/>
          </p:cNvCxnSpPr>
          <p:nvPr userDrawn="1"/>
        </p:nvCxnSpPr>
        <p:spPr>
          <a:xfrm>
            <a:off x="249382" y="212438"/>
            <a:ext cx="116655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B9507506-10EA-42DF-9425-49DA2702831D}"/>
              </a:ext>
            </a:extLst>
          </p:cNvPr>
          <p:cNvCxnSpPr>
            <a:cxnSpLocks/>
          </p:cNvCxnSpPr>
          <p:nvPr userDrawn="1"/>
        </p:nvCxnSpPr>
        <p:spPr>
          <a:xfrm>
            <a:off x="263237" y="6645562"/>
            <a:ext cx="116655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8542" y="6287342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래픽 4" descr="나뭇잎">
            <a:extLst>
              <a:ext uri="{FF2B5EF4-FFF2-40B4-BE49-F238E27FC236}">
                <a16:creationId xmlns=""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2812" y="212438"/>
            <a:ext cx="475951" cy="4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287342"/>
            <a:ext cx="2743200" cy="365125"/>
          </a:xfrm>
        </p:spPr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287342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287342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43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=""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=""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6C6DB638-B863-450E-98E5-709688E59C32}"/>
              </a:ext>
            </a:extLst>
          </p:cNvPr>
          <p:cNvCxnSpPr>
            <a:cxnSpLocks/>
          </p:cNvCxnSpPr>
          <p:nvPr userDrawn="1"/>
        </p:nvCxnSpPr>
        <p:spPr>
          <a:xfrm>
            <a:off x="268317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 userDrawn="1"/>
        </p:nvSpPr>
        <p:spPr>
          <a:xfrm>
            <a:off x="5692794" y="2899183"/>
            <a:ext cx="558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 userDrawn="1"/>
        </p:nvSpPr>
        <p:spPr>
          <a:xfrm>
            <a:off x="5692794" y="1792079"/>
            <a:ext cx="6113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b="1" dirty="0" smtClean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80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0" r:id="rId8"/>
    <p:sldLayoutId id="2147483716" r:id="rId9"/>
    <p:sldLayoutId id="2147483717" r:id="rId10"/>
    <p:sldLayoutId id="2147483718" r:id="rId11"/>
    <p:sldLayoutId id="2147483719" r:id="rId12"/>
    <p:sldLayoutId id="2147483721" r:id="rId13"/>
    <p:sldLayoutId id="214748372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tykimos.github.io/warehouse/2017-3-8_CNN_Getting_Started_handwriting_shape.zip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q.us/url?url=https://www.kaggle.com/uciml/pima-indians-diabetes-database:PyV1D3bLOFa7GgXV58oNGZytVbw&amp;cuid=478410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3990109" y="4128655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4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4400" b="1" dirty="0" smtClean="0">
                <a:latin typeface="맑은 고딕" pitchFamily="50" charset="-127"/>
                <a:ea typeface="맑은 고딕" pitchFamily="50" charset="-127"/>
              </a:rPr>
              <a:t>개념잡기</a:t>
            </a:r>
            <a:endParaRPr lang="ko-KR" altLang="en-US" sz="4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8C5772-6A37-418F-A3AD-D1FC6827C69F}"/>
              </a:ext>
            </a:extLst>
          </p:cNvPr>
          <p:cNvSpPr txBox="1"/>
          <p:nvPr/>
        </p:nvSpPr>
        <p:spPr>
          <a:xfrm>
            <a:off x="4091709" y="3167390"/>
            <a:ext cx="379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KERAS_3</a:t>
            </a:r>
            <a:r>
              <a:rPr lang="ko-KR" altLang="en-US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장 </a:t>
            </a:r>
            <a:r>
              <a:rPr lang="en-US" altLang="ko-KR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(2,3,4 </a:t>
            </a:r>
            <a:r>
              <a:rPr lang="ko-KR" altLang="en-US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절</a:t>
            </a:r>
            <a:r>
              <a:rPr lang="en-US" altLang="ko-KR" sz="28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" name="그래픽 6" descr="나뭇잎">
            <a:extLst>
              <a:ext uri="{FF2B5EF4-FFF2-40B4-BE49-F238E27FC236}">
                <a16:creationId xmlns="" xmlns:a16="http://schemas.microsoft.com/office/drawing/2014/main" id="{6CF7FAAF-4860-4EC4-B955-2CBFD177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3237" y="2776210"/>
            <a:ext cx="914400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4" y="955407"/>
            <a:ext cx="3233180" cy="44239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1709" y="5252720"/>
            <a:ext cx="4523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2018.08.25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Presented  by Jenny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1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"/>
    </mc:Choice>
    <mc:Fallback>
      <p:transition spd="slow" advTm="15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11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모델 구성하기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(Dense Layer)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598820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구성하기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54609" y="4945713"/>
            <a:ext cx="368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Layer(input -8, output -1)</a:t>
            </a: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Hidden layer : input – 8, output – 12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Hidden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layer : input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12,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output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8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Output layer 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input –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8,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– 1</a:t>
            </a: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329EB7FA-4086-4FB5-8C37-51671C347437}"/>
              </a:ext>
            </a:extLst>
          </p:cNvPr>
          <p:cNvCxnSpPr/>
          <p:nvPr/>
        </p:nvCxnSpPr>
        <p:spPr>
          <a:xfrm>
            <a:off x="1061748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38D60393-5535-46E5-AABD-AA5FBEFCD936}"/>
              </a:ext>
            </a:extLst>
          </p:cNvPr>
          <p:cNvCxnSpPr/>
          <p:nvPr/>
        </p:nvCxnSpPr>
        <p:spPr>
          <a:xfrm>
            <a:off x="484150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E5409937-9EE7-4D28-9C7F-0856ED478051}"/>
              </a:ext>
            </a:extLst>
          </p:cNvPr>
          <p:cNvCxnSpPr/>
          <p:nvPr/>
        </p:nvCxnSpPr>
        <p:spPr>
          <a:xfrm>
            <a:off x="8831006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DB5079-98AA-44CF-AF82-8EBA3B6305F9}"/>
              </a:ext>
            </a:extLst>
          </p:cNvPr>
          <p:cNvSpPr txBox="1"/>
          <p:nvPr/>
        </p:nvSpPr>
        <p:spPr>
          <a:xfrm>
            <a:off x="4339678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D2A7C3B-D4CD-4BCF-956E-0607E838C995}"/>
              </a:ext>
            </a:extLst>
          </p:cNvPr>
          <p:cNvSpPr txBox="1"/>
          <p:nvPr/>
        </p:nvSpPr>
        <p:spPr>
          <a:xfrm>
            <a:off x="8309136" y="433025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Dense Layer 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시각화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3795467" y="4945713"/>
            <a:ext cx="442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model </a:t>
            </a:r>
            <a:r>
              <a:rPr lang="en-US" altLang="ko-KR" sz="1400" b="1" dirty="0"/>
              <a:t>=</a:t>
            </a:r>
            <a:r>
              <a:rPr lang="en-US" altLang="ko-KR" sz="1400" dirty="0"/>
              <a:t> Sequential()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(Dense(12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input_dim</a:t>
            </a:r>
            <a:r>
              <a:rPr lang="en-US" altLang="ko-KR" sz="1400" b="1" dirty="0"/>
              <a:t>=</a:t>
            </a:r>
            <a:r>
              <a:rPr lang="en-US" altLang="ko-KR" sz="1400" dirty="0"/>
              <a:t>8</a:t>
            </a:r>
            <a:r>
              <a:rPr lang="en-US" altLang="ko-KR" sz="1400" dirty="0" smtClean="0"/>
              <a:t>, 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'))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(Dense(8</a:t>
            </a:r>
            <a:r>
              <a:rPr lang="en-US" altLang="ko-KR" sz="1400" dirty="0"/>
              <a:t>,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'))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model</a:t>
            </a:r>
            <a:r>
              <a:rPr lang="en-US" altLang="ko-KR" sz="1400" b="1" dirty="0" err="1" smtClean="0"/>
              <a:t>.</a:t>
            </a:r>
            <a:r>
              <a:rPr lang="en-US" altLang="ko-KR" sz="1400" dirty="0" err="1" smtClean="0"/>
              <a:t>add</a:t>
            </a:r>
            <a:r>
              <a:rPr lang="en-US" altLang="ko-KR" sz="1400" dirty="0" smtClean="0"/>
              <a:t>(Dense(1</a:t>
            </a:r>
            <a:r>
              <a:rPr lang="en-US" altLang="ko-KR" sz="1400" dirty="0"/>
              <a:t>, activation</a:t>
            </a:r>
            <a:r>
              <a:rPr lang="en-US" altLang="ko-KR" sz="1400" b="1" dirty="0"/>
              <a:t>=</a:t>
            </a:r>
            <a:r>
              <a:rPr lang="en-US" altLang="ko-KR" sz="1400" dirty="0"/>
              <a:t>'sigmoid'))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5" y="1402916"/>
            <a:ext cx="2537940" cy="275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93" y="1402916"/>
            <a:ext cx="2366881" cy="274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83" y="1402916"/>
            <a:ext cx="3255096" cy="274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8261647" y="4945713"/>
            <a:ext cx="52855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from </a:t>
            </a:r>
            <a:r>
              <a:rPr lang="en-US" altLang="ko-KR" sz="1400" dirty="0" err="1"/>
              <a:t>IPython.display</a:t>
            </a:r>
            <a:r>
              <a:rPr lang="en-US" altLang="ko-KR" sz="1400" dirty="0"/>
              <a:t> import SVG </a:t>
            </a:r>
            <a:endParaRPr lang="en-US" altLang="ko-KR" sz="1400" dirty="0" smtClean="0"/>
          </a:p>
          <a:p>
            <a:r>
              <a:rPr lang="en-US" altLang="ko-KR" sz="1400" dirty="0" smtClean="0"/>
              <a:t>from </a:t>
            </a:r>
            <a:r>
              <a:rPr lang="en-US" altLang="ko-KR" sz="1400" dirty="0" err="1"/>
              <a:t>keras.utils.vis_utils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model_to_dot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b="1" dirty="0" smtClean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SVG(</a:t>
            </a:r>
            <a:r>
              <a:rPr lang="en-US" altLang="ko-KR" sz="1400" dirty="0" err="1" smtClean="0"/>
              <a:t>model_to_dot</a:t>
            </a:r>
            <a:r>
              <a:rPr lang="en-US" altLang="ko-KR" sz="1400" dirty="0" smtClean="0"/>
              <a:t>(model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show_shapes</a:t>
            </a:r>
            <a:r>
              <a:rPr lang="en-US" altLang="ko-KR" sz="1400" b="1" dirty="0"/>
              <a:t>=</a:t>
            </a:r>
            <a:r>
              <a:rPr lang="en-US" altLang="ko-KR" sz="1400" dirty="0"/>
              <a:t>True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b="1" dirty="0" smtClean="0"/>
              <a:t>.</a:t>
            </a:r>
            <a:r>
              <a:rPr lang="en-US" altLang="ko-KR" sz="1400" dirty="0"/>
              <a:t>create(</a:t>
            </a:r>
            <a:r>
              <a:rPr lang="en-US" altLang="ko-KR" sz="1400" dirty="0" err="1"/>
              <a:t>prog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>
                <a:solidFill>
                  <a:srgbClr val="FF0000"/>
                </a:solidFill>
              </a:rPr>
              <a:t>dot</a:t>
            </a:r>
            <a:r>
              <a:rPr lang="en-US" altLang="ko-KR" sz="1400" dirty="0"/>
              <a:t>', format</a:t>
            </a:r>
            <a:r>
              <a:rPr lang="en-US" altLang="ko-KR" sz="1400" b="1" dirty="0"/>
              <a:t>=</a:t>
            </a:r>
            <a:r>
              <a:rPr lang="en-US" altLang="ko-KR" sz="1400" dirty="0"/>
              <a:t>'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/>
              <a:t>'))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학습과정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설정하기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loss :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 세트 평가 시 사용하는 손실함수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binary_crossentropy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 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이진 클래스 문제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optimizer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최적의 가중치 검색 시 사용되는 최적화 알고리즘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adam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효율적인 경사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알고리즘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metrics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평가 척도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accuracy’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분류 문제에서 사용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36" y="4773222"/>
            <a:ext cx="72675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이등변 삼각형 22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93" y="3876435"/>
            <a:ext cx="6115098" cy="247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학습시키기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fit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학습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 err="1"/>
              <a:t>model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fit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x_train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y_train</a:t>
            </a:r>
            <a:r>
              <a:rPr lang="en-US" altLang="ko-KR" sz="1600" dirty="0"/>
              <a:t>, epochs</a:t>
            </a:r>
            <a:r>
              <a:rPr lang="en-US" altLang="ko-KR" sz="1600" b="1" dirty="0"/>
              <a:t>=</a:t>
            </a:r>
            <a:r>
              <a:rPr lang="en-US" altLang="ko-KR" sz="1600" dirty="0"/>
              <a:t>1500, </a:t>
            </a:r>
            <a:r>
              <a:rPr lang="en-US" altLang="ko-KR" sz="1600" dirty="0" err="1"/>
              <a:t>batch_size</a:t>
            </a:r>
            <a:r>
              <a:rPr lang="en-US" altLang="ko-KR" sz="1600" b="1" dirty="0"/>
              <a:t>=</a:t>
            </a:r>
            <a:r>
              <a:rPr lang="en-US" altLang="ko-KR" sz="1600" dirty="0"/>
              <a:t>64)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 smtClean="0"/>
              <a:t>x_train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포함된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 smtClean="0"/>
              <a:t>y_train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라벨 값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당뇨발병여부 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epochs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반복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횟수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batch_size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가중치를 업데이트할 배치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평가하기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학습한 모델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(Input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시험 셋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scores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evaluate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x_test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y_test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"%s: %.2f%%"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metrics_names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[1], scores[1]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100))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1896475" y="4796423"/>
            <a:ext cx="3683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77.94%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웹사이트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77.7%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65" y="4296420"/>
            <a:ext cx="47053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5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소스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416330" y="1649059"/>
            <a:ext cx="56256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구현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다층 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(MLP)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인디언 당뇨병 발병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 분류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구성 방법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추가 설명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인디언 당뇨병 발병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’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costs,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획득시간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 정보 확인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딥러닝 실무 적용 시 위 사항 고려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416330" y="1001449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요약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471756" y="93184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32" y="4298982"/>
            <a:ext cx="4932007" cy="22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6" y="1001450"/>
            <a:ext cx="5780645" cy="5518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0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="" xmlns:a16="http://schemas.microsoft.com/office/drawing/2014/main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이야기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2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신경망 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0" y="1903912"/>
            <a:ext cx="7773191" cy="17103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980" y="3827474"/>
            <a:ext cx="7369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여태껏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우리가 보아왔던 신경망은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인접하는 계층의 모든 뉴런과 모두 결합되어 있었다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fully-connected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된 것을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Affine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계층이라 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: Keras Dense Layer( MLP: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10" y="3624274"/>
            <a:ext cx="3178036" cy="2582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9758" y="6309360"/>
            <a:ext cx="346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밑바닥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딥러닝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Chapter7_CNN(by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Joseph)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0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0" y="1829234"/>
            <a:ext cx="8344329" cy="1625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981" y="3827474"/>
            <a:ext cx="729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의 계층은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Conv-Relu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-(Pooling)’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흐름으로 연결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74216"/>
          <a:stretch/>
        </p:blipFill>
        <p:spPr>
          <a:xfrm>
            <a:off x="3214255" y="4736535"/>
            <a:ext cx="1357746" cy="17103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70921"/>
          <a:stretch/>
        </p:blipFill>
        <p:spPr>
          <a:xfrm>
            <a:off x="6614161" y="4736535"/>
            <a:ext cx="1814946" cy="16256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299365" y="5027803"/>
            <a:ext cx="886312" cy="9712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0343" y="13062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79159" y="1274020"/>
            <a:ext cx="21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 Layer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99758" y="6309360"/>
            <a:ext cx="346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밑바닥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딥러닝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Chapter7_CNN(by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Joseph)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774384"/>
            <a:ext cx="7096760" cy="251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400" y="3423920"/>
            <a:ext cx="1191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Affine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형식의  데이터를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차원으로 변형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입력의 특징이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사라진다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일반 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사이즈 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RGB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복합한 픽셀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강제로 펴서 분류 수행 할 시 정확도 낮을 가능성 매우 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고유의 공간적 정보 담고 있음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인접한 픽셀의 색깔이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거리가 먼 픽셀끼리는 큰 관련성 없음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따라서 이미지의 형태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 데이터상 존재하는 특징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들을 유지하는 처리 방법 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.-&gt; CNN!!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040" y="2760188"/>
            <a:ext cx="454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SOFTMAX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분류 수행 시 정확도가  높음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WHY CNN?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7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9" y="1086371"/>
            <a:ext cx="2925683" cy="196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26" y="1086371"/>
            <a:ext cx="3539653" cy="196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관련 개념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1329" y="3075858"/>
            <a:ext cx="116653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시작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고양이가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물체를 볼 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뇌에서 인식하기까지의 과정을 모방한 모델이라고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고양이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실험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그림을 읽어 들이는 뉴런들이 동시에 다 작동하는 게 아니고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그림의 특정 부분에 대해서만 동작함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이미지를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한번에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보는 게  아니라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이미지의 입력을 나누어서 받아 뉴런에서 나누어진 입력들을 처리하고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처리한 결과들을 모아 전체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물체를 인식한다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zh-CN" sz="1600" b="1" dirty="0"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eceptive Field(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수용영역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zh-CN" altLang="en-US" sz="1600" b="1" dirty="0">
                <a:latin typeface="맑은 고딕" pitchFamily="50" charset="-127"/>
                <a:ea typeface="맑은 고딕" pitchFamily="50" charset="-127"/>
              </a:rPr>
              <a:t>感受野</a:t>
            </a:r>
            <a:r>
              <a:rPr lang="en-US" altLang="zh-CN" sz="1600" b="1" dirty="0" smtClean="0">
                <a:latin typeface="맑은 고딕" pitchFamily="50" charset="-127"/>
                <a:ea typeface="맑은 고딕" pitchFamily="50" charset="-127"/>
              </a:rPr>
              <a:t>):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외부자극이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영향을 끼치는 것이 아니라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특정 영역에만 영향을 준다는 뜻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영상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이미지에서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특정 위치에 있는 픽셀들은 그 주변에 있는 일부 픽셀들 하고만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correlation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 높고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거리가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멀어질수록 그 영향은 감소하게 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1" y="0"/>
            <a:ext cx="3823854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F02332-4E2F-442D-B4F7-2B56CDF9B969}"/>
              </a:ext>
            </a:extLst>
          </p:cNvPr>
          <p:cNvSpPr txBox="1"/>
          <p:nvPr/>
        </p:nvSpPr>
        <p:spPr>
          <a:xfrm flipH="1">
            <a:off x="3838168" y="1713043"/>
            <a:ext cx="603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모델 만들어보기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3838168" y="2826025"/>
            <a:ext cx="639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이야기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D7D538-70B4-43F2-944A-6633B39142F4}"/>
              </a:ext>
            </a:extLst>
          </p:cNvPr>
          <p:cNvSpPr txBox="1"/>
          <p:nvPr/>
        </p:nvSpPr>
        <p:spPr>
          <a:xfrm flipH="1">
            <a:off x="3838168" y="3939007"/>
            <a:ext cx="630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신경망 모델 만들어보기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2225371" y="1713043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1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2225371" y="2826025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2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2225371" y="393900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3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Table of Contents</a:t>
            </a:r>
            <a:endParaRPr lang="ko-KR" altLang="en-US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E2A7FC0-EF40-4CE0-B597-5D965AE43EE5}"/>
              </a:ext>
            </a:extLst>
          </p:cNvPr>
          <p:cNvCxnSpPr>
            <a:cxnSpLocks/>
          </p:cNvCxnSpPr>
          <p:nvPr/>
        </p:nvCxnSpPr>
        <p:spPr>
          <a:xfrm>
            <a:off x="378460" y="275878"/>
            <a:ext cx="0" cy="33505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922670" y="4600857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Full 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378459" y="5216312"/>
            <a:ext cx="368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1000 * 1000(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hidden layer (100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만개 뉴런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1000x1000x1000000=10^12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29EB7FA-4086-4FB5-8C37-51671C347437}"/>
              </a:ext>
            </a:extLst>
          </p:cNvPr>
          <p:cNvCxnSpPr/>
          <p:nvPr/>
        </p:nvCxnSpPr>
        <p:spPr>
          <a:xfrm>
            <a:off x="1385598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0" y="1375778"/>
            <a:ext cx="3974841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38D60393-5535-46E5-AABD-AA5FBEFCD936}"/>
              </a:ext>
            </a:extLst>
          </p:cNvPr>
          <p:cNvCxnSpPr/>
          <p:nvPr/>
        </p:nvCxnSpPr>
        <p:spPr>
          <a:xfrm>
            <a:off x="5572306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DB5079-98AA-44CF-AF82-8EBA3B6305F9}"/>
              </a:ext>
            </a:extLst>
          </p:cNvPr>
          <p:cNvSpPr txBox="1"/>
          <p:nvPr/>
        </p:nvSpPr>
        <p:spPr>
          <a:xfrm>
            <a:off x="5070480" y="4600857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Locally 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4526269" y="5000967"/>
            <a:ext cx="3683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IF Locally Receptive Filed : 10*10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1000 * 1000(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hidden layer (100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만개 뉴런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1000000 * 10*10 = 10 ^ 8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뉴런은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10 * 10= 100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개의 가중치가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69" y="1375778"/>
            <a:ext cx="3743325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38D60393-5535-46E5-AABD-AA5FBEFCD936}"/>
              </a:ext>
            </a:extLst>
          </p:cNvPr>
          <p:cNvCxnSpPr/>
          <p:nvPr/>
        </p:nvCxnSpPr>
        <p:spPr>
          <a:xfrm>
            <a:off x="9408438" y="4531514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4DB5079-98AA-44CF-AF82-8EBA3B6305F9}"/>
              </a:ext>
            </a:extLst>
          </p:cNvPr>
          <p:cNvSpPr txBox="1"/>
          <p:nvPr/>
        </p:nvSpPr>
        <p:spPr>
          <a:xfrm>
            <a:off x="8561571" y="4592392"/>
            <a:ext cx="328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C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</a:rPr>
              <a:t>onvolutional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Connected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8362401" y="5000967"/>
            <a:ext cx="3683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뉴런은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 * 10=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가중치가 있음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매개 뉴런들이 모두 동일한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가중치를 사용한다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동일한 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최종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중치 공유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의문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하나의 특징만 추출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해결방안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다른 필터 적용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 * 100 = 10000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33" y="1375778"/>
            <a:ext cx="3556465" cy="2954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관련 개념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구조는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?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63" y="3536430"/>
            <a:ext cx="1176763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Convolutional 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특징 추출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층에서는  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곡선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모서리 등 식별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점차 복잡한 특징 추출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).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특징을 추출하는 과정에서 필터가 입력 이미지에 수행하는 연산은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연산이라고 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latinLnBrk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Activation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진짜로 이미지의 특징을 추출해내는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역할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 latinLnBrk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에서 필터를 거친 이미지가 들어오면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함수를 이용해서 살려 놓을 특징을 정하고 결과적으로 특징이 더 부각된 데이터를 출력한다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Pooling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대놓고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이미지의 크기를 줄이기 위한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(Max-Pooling, Average –pooling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atinLnBrk="1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Convolution 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에서도 이미지의 크기가 약간씩 줄어들기는 하지만 실질적인 데이터 크기 감소는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Pooling Layer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진행 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1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600" b="1" u="sng" dirty="0"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ully-Connected layer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분류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3" y="1028701"/>
            <a:ext cx="5265237" cy="250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55781" y="1028700"/>
            <a:ext cx="49694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과정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latinLnBrk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Convolution Layer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Activation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Layer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특징 추출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크기 줄어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Fully Connected Layer 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 분류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20883217">
            <a:off x="3083256" y="4438751"/>
            <a:ext cx="8900160" cy="1127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은 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이미지의 특징을 추출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하여 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를 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특징이 강조된 작은 데이터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로 만들어 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분류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하는 신경망 모델이다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43518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93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3526" y="1080771"/>
            <a:ext cx="6821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filter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feature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존재 여부를 검출하는 함수이다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계산 방식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feature matrix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 matrix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곱을 통해서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비슷한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일 경우 큰 값을 가지게 될 것이고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그렇지 않으면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가까운 값을 가지게 되는 것을 이용한다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계산으로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존재 여부 확인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Stride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(window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한번 이동하는 거리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간격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칸수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Padding: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 크기 조절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필터를 통하면 크기가 작아지기에 입력 데이터의 크기를 유지하기 위해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Zero-padding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(matrix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밖에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“0”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씌워줌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4" y="1253490"/>
            <a:ext cx="3061274" cy="115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8" y="3420407"/>
            <a:ext cx="3139204" cy="120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8" y="4635733"/>
            <a:ext cx="3068840" cy="108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3" y="2394349"/>
            <a:ext cx="3061274" cy="114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89" y="5825042"/>
            <a:ext cx="1967698" cy="6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6489" y="1017520"/>
            <a:ext cx="171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Input Feature Map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00" y="1303159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Step1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00" y="2484215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Step2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00" y="3542327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Step3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200" y="4635733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Step4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200" y="5837975"/>
            <a:ext cx="57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Step5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7826" y="1017520"/>
            <a:ext cx="62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Filter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576267" y="1017520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Output Feature Map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6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393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5" y="888721"/>
            <a:ext cx="321945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80" y="3296550"/>
            <a:ext cx="26384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328085" y="1203797"/>
            <a:ext cx="6262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Output Feature Map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/>
              <a:t>Input </a:t>
            </a:r>
            <a:r>
              <a:rPr lang="en-US" altLang="ko-KR" sz="1600" dirty="0"/>
              <a:t>feature map (H,W)</a:t>
            </a:r>
          </a:p>
          <a:p>
            <a:r>
              <a:rPr lang="en-US" altLang="ko-KR" sz="1600" dirty="0" smtClean="0"/>
              <a:t>Filter(FH</a:t>
            </a:r>
            <a:r>
              <a:rPr lang="en-US" altLang="ko-KR" sz="1600" dirty="0"/>
              <a:t>, FW)</a:t>
            </a:r>
          </a:p>
          <a:p>
            <a:r>
              <a:rPr lang="en-US" altLang="ko-KR" sz="1600" dirty="0" smtClean="0"/>
              <a:t>Padding: P</a:t>
            </a:r>
            <a:endParaRPr lang="en-US" altLang="ko-KR" sz="1600" dirty="0"/>
          </a:p>
          <a:p>
            <a:r>
              <a:rPr lang="en-US" altLang="ko-KR" sz="1600" dirty="0" smtClean="0"/>
              <a:t>Stride: S</a:t>
            </a:r>
            <a:endParaRPr lang="en-US" altLang="ko-KR" sz="1600" dirty="0"/>
          </a:p>
          <a:p>
            <a:r>
              <a:rPr lang="en-US" altLang="ko-KR" sz="1600" dirty="0" smtClean="0"/>
              <a:t>Output </a:t>
            </a:r>
            <a:r>
              <a:rPr lang="en-US" altLang="ko-KR" sz="1600" dirty="0"/>
              <a:t>feature map(OH, OW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524418" y="4726783"/>
            <a:ext cx="5291385" cy="156966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예제 계산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200" dirty="0" smtClean="0"/>
              <a:t>Input </a:t>
            </a:r>
            <a:r>
              <a:rPr lang="en-US" altLang="ko-KR" sz="1200" dirty="0"/>
              <a:t>feature </a:t>
            </a:r>
            <a:r>
              <a:rPr lang="en-US" altLang="ko-KR" sz="1200" dirty="0" smtClean="0"/>
              <a:t>map : 4 * 4</a:t>
            </a:r>
            <a:endParaRPr lang="en-US" altLang="ko-KR" sz="1200" dirty="0"/>
          </a:p>
          <a:p>
            <a:r>
              <a:rPr lang="en-US" altLang="ko-KR" sz="1200" dirty="0" smtClean="0"/>
              <a:t>Filter: 3 * 3</a:t>
            </a:r>
          </a:p>
          <a:p>
            <a:r>
              <a:rPr lang="en-US" altLang="ko-KR" sz="1200" dirty="0" smtClean="0"/>
              <a:t>Padding: 0</a:t>
            </a:r>
          </a:p>
          <a:p>
            <a:r>
              <a:rPr lang="en-US" altLang="ko-KR" sz="1200" dirty="0" smtClean="0"/>
              <a:t>Stride: 1</a:t>
            </a:r>
          </a:p>
          <a:p>
            <a:r>
              <a:rPr lang="en-US" altLang="ko-KR" sz="1200" dirty="0" smtClean="0"/>
              <a:t>OH = (4 + 2*0 – 3) / 1 + 1 = 2</a:t>
            </a:r>
          </a:p>
          <a:p>
            <a:r>
              <a:rPr lang="en-US" altLang="ko-KR" sz="1200" dirty="0" smtClean="0"/>
              <a:t>OW = (4 + 2*0 – 3)/ 1 +1 = 2</a:t>
            </a:r>
            <a:endParaRPr lang="en-US" altLang="ko-KR" sz="1200" dirty="0"/>
          </a:p>
          <a:p>
            <a:r>
              <a:rPr lang="en-US" altLang="ko-KR" sz="1200" dirty="0" smtClean="0"/>
              <a:t>Output </a:t>
            </a:r>
            <a:r>
              <a:rPr lang="en-US" altLang="ko-KR" sz="1200" dirty="0"/>
              <a:t>feature </a:t>
            </a:r>
            <a:r>
              <a:rPr lang="en-US" altLang="ko-KR" sz="1200" dirty="0" smtClean="0"/>
              <a:t>map : 2 * 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7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184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Pooling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62" y="5111095"/>
            <a:ext cx="848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출력 결과를 압축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줄여서  보여줌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지역적인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사소한 변화가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영향을 미치지 않음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Pooling : Max Pooling, Average Pooling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8" y="1101468"/>
            <a:ext cx="7827009" cy="393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6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83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8" y="970384"/>
            <a:ext cx="4010788" cy="561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75" y="970384"/>
            <a:ext cx="3868901" cy="537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84162" y="1119672"/>
            <a:ext cx="34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(RGB)</a:t>
            </a: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채널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차원에서 데이터 높이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편향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필터와 입력 데이터가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차원이기에 편향도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주의 할 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데이터 채널 수 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필터의 채널 수가 동일해야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채널의 필터가 같은 크기여야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2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2" y="1002348"/>
            <a:ext cx="7189656" cy="3416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80" y="1002348"/>
            <a:ext cx="4494530" cy="3416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4745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Pooling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62" y="5111095"/>
            <a:ext cx="848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출력 결과를 압축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줄여서  보여줌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지역적인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사소한 변화가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영향을 미치지 않음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Pooling : Max Pooling,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079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17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5471622" y="1385456"/>
            <a:ext cx="6649258" cy="344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71622" y="1422400"/>
            <a:ext cx="685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Conv2D(32, (5, 5), padding='valid', 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=(28, 28, 1), activation='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')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71622" y="1852158"/>
            <a:ext cx="664925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인자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필터 수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두번째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인자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경계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처리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‘valid’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유효한 영역만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 이미지 사이즈는 입력 사이즈보다 작음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‘same’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 이미지 사이즈가 입력 이미지 사이즈와 동일</a:t>
            </a:r>
            <a:endParaRPr lang="en-US" altLang="ko-KR" sz="13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 err="1" smtClean="0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중 첫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일때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만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채널 수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spcBef>
                <a:spcPts val="1200"/>
              </a:spcBef>
            </a:pP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                        흑백영상인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1,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(RGB)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영상인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activation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함수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‘linear’ :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디폴트 값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입력뉴런과 가중치로 계산된 결과값이 그대로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3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’ : rectifier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은익층에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‘sigmoid’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이진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분류 문제에서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출력층에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300" dirty="0" err="1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’ :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클래스 분류 문제에서 </a:t>
            </a:r>
            <a:r>
              <a:rPr lang="ko-KR" altLang="en-US" sz="1300" dirty="0" err="1">
                <a:latin typeface="맑은 고딕" pitchFamily="50" charset="-127"/>
                <a:ea typeface="맑은 고딕" pitchFamily="50" charset="-127"/>
              </a:rPr>
              <a:t>출력층에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쓰임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0" y="1385456"/>
            <a:ext cx="5294852" cy="459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4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17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4559536"/>
            <a:ext cx="6115050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Conv2D(1, (2, 2), padding='valid', </a:t>
            </a:r>
            <a:r>
              <a:rPr lang="en-US" altLang="ko-KR" sz="1400" dirty="0" err="1">
                <a:solidFill>
                  <a:schemeClr val="tx1"/>
                </a:solidFill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</a:rPr>
              <a:t>=(3, 3, 1</a:t>
            </a:r>
            <a:r>
              <a:rPr lang="en-US" altLang="ko-KR" sz="1400" dirty="0" smtClean="0">
                <a:solidFill>
                  <a:schemeClr val="tx1"/>
                </a:solidFill>
              </a:rPr>
              <a:t>))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263593"/>
            <a:ext cx="6115050" cy="30003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558570" y="1892899"/>
            <a:ext cx="562561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채널 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– 1,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– 3*3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픽셀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 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2*2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픽셀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하나의 필터로 이미지 순회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적용되는 가중치 모두 동일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공유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학습해야 할 가중치 수 줄일 수 있음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출력에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영향을 미치는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영역이 지역적으로 제한되어 있음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Y0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영향을 미치는 입력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x0, x1, x2, x3 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영상 인식에 적합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지역적 특징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잘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뽑음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볼 때는 코 주변만 보고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눈을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볼 때는 눈 주변만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보면서 학습 및 인식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558570" y="1245289"/>
            <a:ext cx="562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613996" y="117568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674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Convolution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Layer –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가중치 수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1085533"/>
            <a:ext cx="5638481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085533"/>
            <a:ext cx="6069965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673311" y="2499360"/>
            <a:ext cx="483649" cy="7102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165098" y="5473005"/>
            <a:ext cx="5638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표현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영상은 픽셀의 집합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뉴런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- 9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(3 x 3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뉴런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- 4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Dense(4, </a:t>
            </a:r>
            <a:r>
              <a:rPr lang="en-US" altLang="ko-KR" sz="1400" dirty="0" err="1"/>
              <a:t>input_dim</a:t>
            </a:r>
            <a:r>
              <a:rPr lang="en-US" altLang="ko-KR" sz="1400" dirty="0"/>
              <a:t>=9))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5959475" y="5466535"/>
            <a:ext cx="60699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크기 적용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개로 구성됨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비교 시 가중치가 많이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줄어듬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필터가  지역적으로만 적용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뉴런에 미치는 입력 뉴런 제한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동일한 색끼리는 모두 동일한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공유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– 36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Convolution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크기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" y="1085533"/>
            <a:ext cx="5772418" cy="424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7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="" xmlns:a16="http://schemas.microsoft.com/office/drawing/2014/main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</a:t>
            </a:r>
            <a:r>
              <a:rPr lang="en-US" altLang="ko-KR" sz="2800" b="1" dirty="0" smtClean="0">
                <a:latin typeface="Century Schoolbook" panose="02040604050505020304" pitchFamily="18" charset="0"/>
              </a:rPr>
              <a:t>1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262870" y="2736949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모델 만들어보기</a:t>
            </a:r>
          </a:p>
        </p:txBody>
      </p:sp>
    </p:spTree>
    <p:extLst>
      <p:ext uri="{BB962C8B-B14F-4D97-AF65-F5344CB8AC3E}">
        <p14:creationId xmlns:p14="http://schemas.microsoft.com/office/powerpoint/2010/main" val="4315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102043"/>
            <a:ext cx="6686550" cy="166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3" y="3419793"/>
            <a:ext cx="675322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043" y="2768918"/>
            <a:ext cx="122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0042" y="5432029"/>
            <a:ext cx="122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same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924330" y="1811619"/>
            <a:ext cx="526766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valid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 영역에 맞게 필터 적용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출력 이미지 크기가 입력 이미지 크기보다 작음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same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출력 이미지와 입력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크기 동일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이미지 경계에 빈 영역을 추가하여 필터를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924330" y="1164009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경계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처리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(Padding)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979756" y="1094406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924330" y="1811619"/>
            <a:ext cx="52676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단채널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 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2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Padding – same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단채널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 x 3</a:t>
            </a: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2 x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2 ,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Padding –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same</a:t>
            </a: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필터 수와 출력 수 동일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 * 2 * 2 = 12)</a:t>
            </a: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스마트 폰 카메라 사진 필터로 생각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적용되는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필터수에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따라 다른 사진 나옴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924330" y="1164009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979756" y="1094406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2" y="1102043"/>
            <a:ext cx="1724025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45" y="1102043"/>
            <a:ext cx="4324350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150041" y="3787376"/>
            <a:ext cx="6248853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en-US" altLang="ko-KR" sz="1400" dirty="0" smtClean="0">
                <a:solidFill>
                  <a:schemeClr val="tx1"/>
                </a:solidFill>
              </a:rPr>
              <a:t>:  Conv2D(1</a:t>
            </a:r>
            <a:r>
              <a:rPr lang="en-US" altLang="ko-KR" sz="1400" dirty="0">
                <a:solidFill>
                  <a:schemeClr val="tx1"/>
                </a:solidFill>
              </a:rPr>
              <a:t>, (2, 2), padding='same', </a:t>
            </a:r>
            <a:r>
              <a:rPr lang="en-US" altLang="ko-KR" sz="1400" dirty="0" err="1">
                <a:solidFill>
                  <a:schemeClr val="tx1"/>
                </a:solidFill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</a:rPr>
              <a:t>=(3, 3, 1))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150041" y="4493736"/>
            <a:ext cx="6248853" cy="43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 : Conv2D(3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(2, 2), padding='same', </a:t>
            </a:r>
            <a:r>
              <a:rPr lang="en-US" altLang="ko-KR" sz="1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=(3, 3, 1))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1" y="5188268"/>
            <a:ext cx="6248854" cy="114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1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094407"/>
            <a:ext cx="3324225" cy="2652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83" y="1094405"/>
            <a:ext cx="4640897" cy="26528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10" y="1094407"/>
            <a:ext cx="3498850" cy="2652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160203" y="3797010"/>
            <a:ext cx="356057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레고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약식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채널이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개라고도 표현함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3720782" y="3797010"/>
            <a:ext cx="48948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3: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이미지의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채널이 여러 개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Conv2D(1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(2, 2), padding='same',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=(3, 3, 3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필터가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개수 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개인 것처럼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보이지만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이미지에 따라 할당되는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커널이고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커널의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계산 값이 결국 더해져서 출력 이미지 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만듬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Dense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입력 뉴런이 늘어나면 거기에 상응하는 시냅스에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늘어나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가중치의 수가 늘어나는 것과 같은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원리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 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8601710" y="3797010"/>
            <a:ext cx="356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이미지의 채널이 여러 개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531" y="5439737"/>
            <a:ext cx="2761861" cy="342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Convolution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160202" y="4030285"/>
            <a:ext cx="356057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4: </a:t>
            </a: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 x 2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= 12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ko-KR" sz="1400" dirty="0" smtClean="0"/>
              <a:t>Conv2D(2</a:t>
            </a:r>
            <a:r>
              <a:rPr lang="en-US" altLang="ko-KR" sz="1400" dirty="0"/>
              <a:t>, (2, 2), padding='same', </a:t>
            </a:r>
            <a:r>
              <a:rPr lang="en-US" altLang="ko-KR" sz="1400" dirty="0" err="1"/>
              <a:t>input_shape</a:t>
            </a:r>
            <a:r>
              <a:rPr lang="en-US" altLang="ko-KR" sz="1400" dirty="0"/>
              <a:t>=(3, 3, 3))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5219383" y="4030285"/>
            <a:ext cx="3560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레고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약식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 x 3,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2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x 2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커널을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가진 필터가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가중치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/>
              <a:t>3 x 2 x 2 x </a:t>
            </a:r>
            <a:r>
              <a:rPr lang="en-US" altLang="ko-KR" sz="1400" dirty="0" smtClean="0"/>
              <a:t>2 = 24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출력  이미지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 x 3 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" y="1094405"/>
            <a:ext cx="4543425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83" y="1094405"/>
            <a:ext cx="3548697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5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Max Pooling Layer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2" y="1091565"/>
            <a:ext cx="7667625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1" y="3514407"/>
            <a:ext cx="7667625" cy="21050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525252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8090657" y="1811618"/>
            <a:ext cx="526766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/>
              <a:t>MaxPooling2D(</a:t>
            </a:r>
            <a:r>
              <a:rPr lang="en-US" altLang="ko-KR" dirty="0" err="1"/>
              <a:t>pool_size</a:t>
            </a:r>
            <a:r>
              <a:rPr lang="en-US" altLang="ko-KR" dirty="0"/>
              <a:t>=(2, 2</a:t>
            </a:r>
            <a:r>
              <a:rPr lang="en-US" altLang="ko-KR" dirty="0" smtClean="0"/>
              <a:t>))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수직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수평 축소 비율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(2,2)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이면 출력 영상크기는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영상 크기의 반으로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줄어듬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Input feature map : 4 *4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Filter: 2 * 2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Stride 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 2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사소한 움직임이 특징을 추출할 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12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크게 영향을 미치지 않는 역할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090657" y="1164008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Max Pooling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8146083" y="1094405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Flatten Layer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8090657" y="1811618"/>
            <a:ext cx="52676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영상을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일차원으로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바꿔 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dirty="0" err="1"/>
              <a:t>model</a:t>
            </a:r>
            <a:r>
              <a:rPr lang="en-US" altLang="ko-KR" b="1" dirty="0" err="1"/>
              <a:t>.</a:t>
            </a:r>
            <a:r>
              <a:rPr lang="en-US" altLang="ko-KR" dirty="0" err="1"/>
              <a:t>add</a:t>
            </a:r>
            <a:r>
              <a:rPr lang="en-US" altLang="ko-KR" dirty="0"/>
              <a:t>(Flatten())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090657" y="1164008"/>
            <a:ext cx="52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Flatten Layer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8146083" y="1094405"/>
            <a:ext cx="135402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3" y="1094405"/>
            <a:ext cx="67056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1963" y="2994363"/>
            <a:ext cx="11015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CNN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반복적으로 거치면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특징만 추출되고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추출된 주요 특징은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전결합층에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전달되어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레이어는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주로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차원 자료를 다루지만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FCL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전달하기 위해선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차원 자료로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바꿔줘야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Layer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쌓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2" y="939447"/>
            <a:ext cx="2786198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0" y="939447"/>
            <a:ext cx="2882176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9" y="939447"/>
            <a:ext cx="3001131" cy="21748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30" y="939447"/>
            <a:ext cx="2076450" cy="2174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30" y="4328884"/>
            <a:ext cx="2076450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9" y="4328884"/>
            <a:ext cx="3001131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48" y="4328884"/>
            <a:ext cx="2957528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6" y="4328884"/>
            <a:ext cx="2959023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007360" y="172843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285776" y="171319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668511" y="1713194"/>
            <a:ext cx="259928" cy="5181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9591040" y="3455634"/>
            <a:ext cx="436880" cy="341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화살표 4"/>
          <p:cNvSpPr/>
          <p:nvPr/>
        </p:nvSpPr>
        <p:spPr>
          <a:xfrm>
            <a:off x="9648191" y="4896891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6279854" y="4985998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3049274" y="4982077"/>
            <a:ext cx="265850" cy="4165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9456" y="3194024"/>
            <a:ext cx="280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 크기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 * 8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15124" y="3138038"/>
            <a:ext cx="280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Convolution Layer: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 * 8,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 *3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경계 타입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‘same’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8*8,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5704" y="3159333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Pooling Layer(Max)</a:t>
            </a: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(2*2)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 *4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93630" y="3159333"/>
            <a:ext cx="280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Convolution Layer: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이미지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4 * 4,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*2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경계 타입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‘same’ 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4*4,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93630" y="5881458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Pooling Layer(Max)</a:t>
            </a: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(2*2)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*2 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67806" y="5881458"/>
            <a:ext cx="304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Flattern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차원 데이터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 * 12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32480" y="5901935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Dense 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12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:8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35" y="5889556"/>
            <a:ext cx="30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Dense Layer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8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뉴런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:3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함수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‘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8" y="1094105"/>
            <a:ext cx="4772025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0" y="231192"/>
            <a:ext cx="1035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Layer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쌓기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47" y="1094105"/>
            <a:ext cx="43624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46" y="2570480"/>
            <a:ext cx="6962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">
            <a:extLst>
              <a:ext uri="{FF2B5EF4-FFF2-40B4-BE49-F238E27FC236}">
                <a16:creationId xmlns="" xmlns:a16="http://schemas.microsoft.com/office/drawing/2014/main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신경망 모델 만들어보기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Schoolbook" panose="02040604050505020304" pitchFamily="18" charset="0"/>
              </a:rPr>
              <a:t>Part 3</a:t>
            </a:r>
            <a:endParaRPr lang="ko-KR" altLang="en-US" sz="2800" b="1" dirty="0"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수행 절차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="" xmlns:a16="http://schemas.microsoft.com/office/drawing/2014/main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430153"/>
              </p:ext>
            </p:extLst>
          </p:nvPr>
        </p:nvGraphicFramePr>
        <p:xfrm>
          <a:off x="378460" y="975360"/>
          <a:ext cx="6621658" cy="5297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7219507" y="1203649"/>
            <a:ext cx="4774009" cy="4833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C41057A-84CF-4902-A44E-667F1D9502A5}"/>
              </a:ext>
            </a:extLst>
          </p:cNvPr>
          <p:cNvSpPr txBox="1"/>
          <p:nvPr/>
        </p:nvSpPr>
        <p:spPr>
          <a:xfrm>
            <a:off x="7366099" y="1542990"/>
            <a:ext cx="46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신경망 모델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32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82F46C1-9A41-42FD-B5A3-F52944D0F43E}"/>
              </a:ext>
            </a:extLst>
          </p:cNvPr>
          <p:cNvCxnSpPr>
            <a:cxnSpLocks/>
          </p:cNvCxnSpPr>
          <p:nvPr/>
        </p:nvCxnSpPr>
        <p:spPr>
          <a:xfrm>
            <a:off x="7421525" y="1454534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다층 </a:t>
            </a:r>
            <a:r>
              <a:rPr lang="ko-KR" altLang="en-US" sz="3600" b="1" dirty="0" err="1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 모델</a:t>
            </a:r>
            <a:endParaRPr lang="en-US" altLang="ko-KR" sz="36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="" xmlns:a16="http://schemas.microsoft.com/office/drawing/2014/main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007923"/>
              </p:ext>
            </p:extLst>
          </p:nvPr>
        </p:nvGraphicFramePr>
        <p:xfrm>
          <a:off x="378460" y="975360"/>
          <a:ext cx="6621658" cy="5297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7219507" y="1202575"/>
            <a:ext cx="4774009" cy="5213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C41057A-84CF-4902-A44E-667F1D9502A5}"/>
              </a:ext>
            </a:extLst>
          </p:cNvPr>
          <p:cNvSpPr txBox="1"/>
          <p:nvPr/>
        </p:nvSpPr>
        <p:spPr>
          <a:xfrm>
            <a:off x="7366099" y="1542990"/>
            <a:ext cx="46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수행 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절차</a:t>
            </a:r>
            <a:endParaRPr lang="ko-KR" altLang="en-US" sz="3200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82F46C1-9A41-42FD-B5A3-F52944D0F43E}"/>
              </a:ext>
            </a:extLst>
          </p:cNvPr>
          <p:cNvCxnSpPr>
            <a:cxnSpLocks/>
          </p:cNvCxnSpPr>
          <p:nvPr/>
        </p:nvCxnSpPr>
        <p:spPr>
          <a:xfrm>
            <a:off x="7421525" y="1454534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0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문제 정의하기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85455"/>
            <a:ext cx="5775498" cy="4771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276365" y="2330222"/>
            <a:ext cx="5625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입력한 이미지를 통해 삼각형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사각형 원 이미지 예측 및 분류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다중 클래스 분류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손으로 그린 삼각형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 이미지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삼각형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원일 확률을 나타내는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벡터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고정시키기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그렇지 않을 시 동일한 모델임에도 결과 다름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조정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따른 결과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차이 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276365" y="1365358"/>
            <a:ext cx="5625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Set: </a:t>
            </a:r>
          </a:p>
          <a:p>
            <a:pPr algn="just"/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이미지 기반 분류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129575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70713" y="5883352"/>
            <a:ext cx="1980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☞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hlinkClick r:id="rId2"/>
              </a:rPr>
              <a:t>데이터 다운로드 링크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879840" y="1883051"/>
            <a:ext cx="1125745" cy="304800"/>
            <a:chOff x="8097520" y="711200"/>
            <a:chExt cx="1259840" cy="304800"/>
          </a:xfrm>
        </p:grpSpPr>
        <p:sp>
          <p:nvSpPr>
            <p:cNvPr id="11" name="이등변 삼각형 10"/>
            <p:cNvSpPr/>
            <p:nvPr/>
          </p:nvSpPr>
          <p:spPr>
            <a:xfrm>
              <a:off x="8097520" y="711200"/>
              <a:ext cx="36576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615680" y="711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89171" y="711200"/>
              <a:ext cx="268189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87" y="1474887"/>
            <a:ext cx="52292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9777F7-BD79-4E4B-B2FF-25851543FAD0}"/>
              </a:ext>
            </a:extLst>
          </p:cNvPr>
          <p:cNvSpPr txBox="1"/>
          <p:nvPr/>
        </p:nvSpPr>
        <p:spPr>
          <a:xfrm>
            <a:off x="439486" y="4146104"/>
            <a:ext cx="5229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np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keras.models</a:t>
            </a:r>
            <a:r>
              <a:rPr lang="en-US" altLang="ko-KR" sz="1200" dirty="0"/>
              <a:t> import Sequential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import Dense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</a:t>
            </a:r>
            <a:r>
              <a:rPr lang="en-US" altLang="ko-KR" sz="1200" dirty="0"/>
              <a:t> import Flatten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keras.layers.convolutional</a:t>
            </a:r>
            <a:r>
              <a:rPr lang="en-US" altLang="ko-KR" sz="1200" dirty="0"/>
              <a:t> import Conv2D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keras.layers.convolutional</a:t>
            </a:r>
            <a:r>
              <a:rPr lang="en-US" altLang="ko-KR" sz="1200" dirty="0"/>
              <a:t> import MaxPooling2D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from </a:t>
            </a:r>
            <a:r>
              <a:rPr lang="en-US" altLang="ko-KR" sz="1200" dirty="0" err="1"/>
              <a:t>keras.preprocessing.image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algn="just"/>
            <a:endParaRPr lang="en-US" altLang="ko-KR" sz="1200" i="1" dirty="0"/>
          </a:p>
          <a:p>
            <a:pPr algn="just"/>
            <a:r>
              <a:rPr lang="en-US" altLang="ko-KR" sz="1200" i="1" dirty="0" smtClean="0"/>
              <a:t># </a:t>
            </a:r>
            <a:r>
              <a:rPr lang="ko-KR" altLang="en-US" sz="1200" i="1" dirty="0" err="1"/>
              <a:t>랜덤시드</a:t>
            </a:r>
            <a:r>
              <a:rPr lang="ko-KR" altLang="en-US" sz="1200" i="1" dirty="0"/>
              <a:t> 고정시키기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just"/>
            <a:r>
              <a:rPr lang="en-US" altLang="ko-KR" sz="1200" dirty="0" err="1" smtClean="0"/>
              <a:t>np.random.seed</a:t>
            </a:r>
            <a:r>
              <a:rPr lang="en-US" altLang="ko-KR" sz="1200" dirty="0" smtClean="0"/>
              <a:t>(3</a:t>
            </a:r>
            <a:r>
              <a:rPr lang="en-US" altLang="ko-KR" sz="1200" dirty="0"/>
              <a:t>)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38D60393-5535-46E5-AABD-AA5FBEFCD936}"/>
              </a:ext>
            </a:extLst>
          </p:cNvPr>
          <p:cNvCxnSpPr/>
          <p:nvPr/>
        </p:nvCxnSpPr>
        <p:spPr>
          <a:xfrm>
            <a:off x="525425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2A12125-E5E0-494A-8958-06A73B5BCD28}"/>
              </a:ext>
            </a:extLst>
          </p:cNvPr>
          <p:cNvSpPr/>
          <p:nvPr/>
        </p:nvSpPr>
        <p:spPr>
          <a:xfrm>
            <a:off x="276859" y="1738196"/>
            <a:ext cx="3683731" cy="2701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모양 별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훈련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15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테스트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5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60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jpg)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수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3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36660" y="1341566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폴더 구성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9777F7-BD79-4E4B-B2FF-25851543FAD0}"/>
              </a:ext>
            </a:extLst>
          </p:cNvPr>
          <p:cNvSpPr txBox="1"/>
          <p:nvPr/>
        </p:nvSpPr>
        <p:spPr>
          <a:xfrm>
            <a:off x="276859" y="4503595"/>
            <a:ext cx="3683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데이터 준비하기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직접 손 그림 만들기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사이즈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24 *24)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다운로드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67" y="1741676"/>
            <a:ext cx="3090716" cy="2698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데이터 셋 생성하기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77533"/>
            <a:ext cx="5775498" cy="4141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300474" y="1602404"/>
            <a:ext cx="58915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ImageDataGenerator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Class </a:t>
            </a: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 쉽게 학습 가능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폴더에 이미지를 분류 해놓았을 때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이를 학습시키기 위한 데이터 셋으로 만들어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ImageDataGenerator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이용하여 객체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flow_from_directory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() 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호출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algn="just"/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첫번재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인자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경로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target_size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패치 이미지 크기를 지정합니다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있는 원본 이미지 크기가 다르더라도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target_size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에 지정된 크기로 자동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조절 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batch_size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배치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class_mode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방식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categorical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2D one-hot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부호화된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binary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이진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sparse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1D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라벨 반환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None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라벨이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반환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안함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Batch size: 3</a:t>
            </a: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훈련 데이터가 클래스당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개이니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배치 크기를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지정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번 배치를 수행하면 하나의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epoch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 수행 될 수 있도록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class_mode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categorical’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다중 클래스문제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Generator: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훈련용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검증용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276365" y="1066766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99716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9777F7-BD79-4E4B-B2FF-25851543FAD0}"/>
              </a:ext>
            </a:extLst>
          </p:cNvPr>
          <p:cNvSpPr txBox="1"/>
          <p:nvPr/>
        </p:nvSpPr>
        <p:spPr>
          <a:xfrm>
            <a:off x="378460" y="1279763"/>
            <a:ext cx="557312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200" dirty="0" err="1"/>
              <a:t>train_datagen</a:t>
            </a:r>
            <a:r>
              <a:rPr lang="en-US" altLang="ko-KR" sz="1200" dirty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(rescale</a:t>
            </a:r>
            <a:r>
              <a:rPr lang="en-US" altLang="ko-KR" sz="1200" b="1" dirty="0"/>
              <a:t>=</a:t>
            </a:r>
            <a:r>
              <a:rPr lang="en-US" altLang="ko-KR" sz="1200" dirty="0"/>
              <a:t>1.</a:t>
            </a:r>
            <a:r>
              <a:rPr lang="en-US" altLang="ko-KR" sz="1200" b="1" dirty="0"/>
              <a:t>/</a:t>
            </a:r>
            <a:r>
              <a:rPr lang="en-US" altLang="ko-KR" sz="1200" dirty="0"/>
              <a:t>255</a:t>
            </a:r>
            <a:r>
              <a:rPr lang="en-US" altLang="ko-KR" sz="1200" dirty="0" smtClean="0"/>
              <a:t>)</a:t>
            </a:r>
          </a:p>
          <a:p>
            <a:pPr algn="just">
              <a:spcBef>
                <a:spcPts val="600"/>
              </a:spcBef>
            </a:pPr>
            <a:r>
              <a:rPr lang="en-US" altLang="ko-KR" sz="1200" dirty="0" smtClean="0"/>
              <a:t> </a:t>
            </a:r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train_generator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train_datagen</a:t>
            </a:r>
            <a:r>
              <a:rPr lang="en-US" altLang="ko-KR" sz="1200" b="1" dirty="0" err="1"/>
              <a:t>.</a:t>
            </a:r>
            <a:r>
              <a:rPr lang="en-US" altLang="ko-KR" sz="1200" dirty="0" err="1"/>
              <a:t>flow_from_directory</a:t>
            </a:r>
            <a:r>
              <a:rPr lang="en-US" altLang="ko-KR" sz="1200" dirty="0"/>
              <a:t>(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smtClean="0"/>
              <a:t>'</a:t>
            </a:r>
            <a:r>
              <a:rPr lang="en-US" altLang="ko-KR" sz="1200" dirty="0" smtClean="0">
                <a:solidFill>
                  <a:srgbClr val="FF0000"/>
                </a:solidFill>
              </a:rPr>
              <a:t>warehouse/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handwriting_shape</a:t>
            </a:r>
            <a:r>
              <a:rPr lang="en-US" altLang="ko-KR" sz="1200" dirty="0" smtClean="0">
                <a:solidFill>
                  <a:srgbClr val="FF0000"/>
                </a:solidFill>
              </a:rPr>
              <a:t>/train</a:t>
            </a:r>
            <a:r>
              <a:rPr lang="en-US" altLang="ko-KR" sz="1200" dirty="0"/>
              <a:t>',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target_size</a:t>
            </a:r>
            <a:r>
              <a:rPr lang="en-US" altLang="ko-KR" sz="1200" b="1" dirty="0"/>
              <a:t>=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accent1"/>
                </a:solidFill>
              </a:rPr>
              <a:t>24, 24</a:t>
            </a:r>
            <a:r>
              <a:rPr lang="en-US" altLang="ko-KR" sz="1200" dirty="0"/>
              <a:t>),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batch_size</a:t>
            </a:r>
            <a:r>
              <a:rPr lang="en-US" altLang="ko-KR" sz="1200" b="1" dirty="0" smtClean="0"/>
              <a:t>=</a:t>
            </a:r>
            <a:r>
              <a:rPr lang="en-US" altLang="ko-KR" sz="1200" dirty="0" smtClean="0">
                <a:solidFill>
                  <a:schemeClr val="accent1"/>
                </a:solidFill>
              </a:rPr>
              <a:t>3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class_mode</a:t>
            </a:r>
            <a:r>
              <a:rPr lang="en-US" altLang="ko-KR" sz="1200" b="1" dirty="0"/>
              <a:t>=</a:t>
            </a:r>
            <a:r>
              <a:rPr lang="en-US" altLang="ko-KR" sz="1200" dirty="0"/>
              <a:t>'</a:t>
            </a:r>
            <a:r>
              <a:rPr lang="en-US" altLang="ko-KR" sz="1200" dirty="0">
                <a:solidFill>
                  <a:srgbClr val="FF0000"/>
                </a:solidFill>
              </a:rPr>
              <a:t>categorical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test_datagen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ImageDataGenerator</a:t>
            </a:r>
            <a:r>
              <a:rPr lang="en-US" altLang="ko-KR" sz="1200" dirty="0"/>
              <a:t>(rescale</a:t>
            </a:r>
            <a:r>
              <a:rPr lang="en-US" altLang="ko-KR" sz="1200" b="1" dirty="0"/>
              <a:t>=</a:t>
            </a:r>
            <a:r>
              <a:rPr lang="en-US" altLang="ko-KR" sz="1200" dirty="0"/>
              <a:t>1.</a:t>
            </a:r>
            <a:r>
              <a:rPr lang="en-US" altLang="ko-KR" sz="1200" b="1" dirty="0"/>
              <a:t>/</a:t>
            </a:r>
            <a:r>
              <a:rPr lang="en-US" altLang="ko-KR" sz="1200" dirty="0"/>
              <a:t>255) </a:t>
            </a: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endParaRPr lang="en-US" altLang="ko-KR" sz="1200" dirty="0" smtClean="0"/>
          </a:p>
          <a:p>
            <a:pPr algn="just">
              <a:spcBef>
                <a:spcPts val="600"/>
              </a:spcBef>
            </a:pPr>
            <a:r>
              <a:rPr lang="en-US" altLang="ko-KR" sz="1200" dirty="0" err="1" smtClean="0"/>
              <a:t>test_generator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=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test_datagen</a:t>
            </a:r>
            <a:r>
              <a:rPr lang="en-US" altLang="ko-KR" sz="1200" b="1" dirty="0" err="1"/>
              <a:t>.</a:t>
            </a:r>
            <a:r>
              <a:rPr lang="en-US" altLang="ko-KR" sz="1200" dirty="0" err="1"/>
              <a:t>flow_from_directory</a:t>
            </a:r>
            <a:r>
              <a:rPr lang="en-US" altLang="ko-KR" sz="1200" dirty="0"/>
              <a:t>(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smtClean="0"/>
              <a:t>'</a:t>
            </a:r>
            <a:r>
              <a:rPr lang="en-US" altLang="ko-KR" sz="1200" dirty="0" smtClean="0">
                <a:solidFill>
                  <a:srgbClr val="FF0000"/>
                </a:solidFill>
              </a:rPr>
              <a:t>warehouse/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handwriting_shape</a:t>
            </a:r>
            <a:r>
              <a:rPr lang="en-US" altLang="ko-KR" sz="1200" dirty="0" smtClean="0">
                <a:solidFill>
                  <a:srgbClr val="FF0000"/>
                </a:solidFill>
              </a:rPr>
              <a:t>/test</a:t>
            </a:r>
            <a:r>
              <a:rPr lang="en-US" altLang="ko-KR" sz="1200" dirty="0"/>
              <a:t>',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target_size</a:t>
            </a:r>
            <a:r>
              <a:rPr lang="en-US" altLang="ko-KR" sz="1200" b="1" dirty="0"/>
              <a:t>=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accent1"/>
                </a:solidFill>
              </a:rPr>
              <a:t>24, 24</a:t>
            </a:r>
            <a:r>
              <a:rPr lang="en-US" altLang="ko-KR" sz="1200" dirty="0"/>
              <a:t>),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batch_size</a:t>
            </a:r>
            <a:r>
              <a:rPr lang="en-US" altLang="ko-KR" sz="1200" b="1" dirty="0" smtClean="0"/>
              <a:t>=</a:t>
            </a:r>
            <a:r>
              <a:rPr lang="en-US" altLang="ko-KR" sz="1200" dirty="0" smtClean="0">
                <a:solidFill>
                  <a:schemeClr val="accent1"/>
                </a:solidFill>
              </a:rPr>
              <a:t>3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lvl="1" algn="just">
              <a:spcBef>
                <a:spcPts val="600"/>
              </a:spcBef>
            </a:pPr>
            <a:r>
              <a:rPr lang="en-US" altLang="ko-KR" sz="1200" dirty="0" err="1" smtClean="0"/>
              <a:t>class_mode</a:t>
            </a:r>
            <a:r>
              <a:rPr lang="en-US" altLang="ko-KR" sz="1200" b="1" dirty="0"/>
              <a:t>=</a:t>
            </a:r>
            <a:r>
              <a:rPr lang="en-US" altLang="ko-KR" sz="1200" dirty="0">
                <a:solidFill>
                  <a:srgbClr val="FF0000"/>
                </a:solidFill>
              </a:rPr>
              <a:t>'categorical</a:t>
            </a:r>
            <a:r>
              <a:rPr lang="en-US" altLang="ko-KR" sz="1200" dirty="0"/>
              <a:t>')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" y="6102805"/>
            <a:ext cx="46196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045" y="6138080"/>
            <a:ext cx="1014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수행 결과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5325058"/>
            <a:ext cx="5775498" cy="54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모델 구성하기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(CNN 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89726" y="1156803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구성하기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DB5079-98AA-44CF-AF82-8EBA3B6305F9}"/>
              </a:ext>
            </a:extLst>
          </p:cNvPr>
          <p:cNvSpPr txBox="1"/>
          <p:nvPr/>
        </p:nvSpPr>
        <p:spPr>
          <a:xfrm>
            <a:off x="3455912" y="116930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구성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289726" y="1576277"/>
            <a:ext cx="2406821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2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이미지 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24 x 24,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이미지 채널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 x 3,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 x 3,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맥스풀링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풀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크기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 x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플래튼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endParaRPr lang="en-US" altLang="ko-KR" sz="12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댄스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뉴런 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128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댄스 </a:t>
            </a:r>
            <a:r>
              <a:rPr lang="ko-KR" altLang="en-US" sz="1200" b="1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2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2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뉴런 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활성화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함수 ‘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39" y="1563262"/>
            <a:ext cx="3379951" cy="45120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3455912" y="1563262"/>
            <a:ext cx="372865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model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Sequential()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(Conv2D(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kernel_size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3, 3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',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input_shape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24,24,3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3"/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(Conv2D(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(3, 3),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'))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(MaxPooling2D(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pool_size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2, 2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)))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(Flatten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(Dense(</a:t>
            </a:r>
            <a:r>
              <a:rPr lang="en-US" altLang="ko-KR" sz="12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128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relu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'))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add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(Dense(3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activation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softmax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4DB5079-98AA-44CF-AF82-8EBA3B6305F9}"/>
              </a:ext>
            </a:extLst>
          </p:cNvPr>
          <p:cNvSpPr txBox="1"/>
          <p:nvPr/>
        </p:nvSpPr>
        <p:spPr>
          <a:xfrm>
            <a:off x="7996140" y="1169308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모델 가시화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D6E1D0-75E7-4FAA-BB1B-D92956CF4661}"/>
              </a:ext>
            </a:extLst>
          </p:cNvPr>
          <p:cNvSpPr txBox="1"/>
          <p:nvPr/>
        </p:nvSpPr>
        <p:spPr>
          <a:xfrm>
            <a:off x="3455911" y="4659352"/>
            <a:ext cx="372865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IPython.display</a:t>
            </a:r>
            <a:r>
              <a:rPr lang="en-US" altLang="ko-KR" sz="1200" dirty="0"/>
              <a:t> import SVG </a:t>
            </a:r>
            <a:endParaRPr lang="en-US" altLang="ko-KR" sz="1200" dirty="0" smtClean="0"/>
          </a:p>
          <a:p>
            <a:r>
              <a:rPr lang="en-US" altLang="ko-KR" sz="1200" dirty="0" smtClean="0"/>
              <a:t>from </a:t>
            </a:r>
            <a:r>
              <a:rPr lang="en-US" altLang="ko-KR" sz="1200" dirty="0" err="1"/>
              <a:t>keras.utils.vis_utils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model_to_dot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%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inline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SVG(</a:t>
            </a:r>
            <a:r>
              <a:rPr lang="en-US" altLang="ko-KR" sz="1200" dirty="0" err="1" smtClean="0"/>
              <a:t>model_to_dot</a:t>
            </a:r>
            <a:r>
              <a:rPr lang="en-US" altLang="ko-KR" sz="1200" dirty="0" smtClean="0"/>
              <a:t>(model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show_shapes</a:t>
            </a:r>
            <a:r>
              <a:rPr lang="en-US" altLang="ko-KR" sz="1200" b="1" dirty="0"/>
              <a:t>=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b="1" dirty="0" smtClean="0"/>
              <a:t>.</a:t>
            </a:r>
            <a:r>
              <a:rPr lang="en-US" altLang="ko-KR" sz="1200" dirty="0"/>
              <a:t>create(</a:t>
            </a:r>
            <a:r>
              <a:rPr lang="en-US" altLang="ko-KR" sz="1200" dirty="0" err="1"/>
              <a:t>prog</a:t>
            </a:r>
            <a:r>
              <a:rPr lang="en-US" altLang="ko-KR" sz="1200" b="1" dirty="0"/>
              <a:t>=</a:t>
            </a:r>
            <a:r>
              <a:rPr lang="en-US" altLang="ko-KR" sz="1200" dirty="0"/>
              <a:t>'dot', format</a:t>
            </a:r>
            <a:r>
              <a:rPr lang="en-US" altLang="ko-KR" sz="1200" b="1" dirty="0"/>
              <a:t>=</a:t>
            </a:r>
            <a:r>
              <a:rPr lang="en-US" altLang="ko-KR" sz="1200" dirty="0"/>
              <a:t>'</a:t>
            </a:r>
            <a:r>
              <a:rPr lang="en-US" altLang="ko-KR" sz="1200" dirty="0" err="1"/>
              <a:t>svg</a:t>
            </a:r>
            <a:r>
              <a:rPr lang="en-US" altLang="ko-KR" sz="1200" dirty="0"/>
              <a:t>'))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7010400" y="5222240"/>
            <a:ext cx="975359" cy="5181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학습과정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설정하기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851563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loss :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가중치 세트 평가 시 사용하는 손실함수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 err="1" smtClean="0"/>
              <a:t>categorical_crossentropy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 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다중 클래스 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optimizer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최적의 가중치 검색 시 사용되는 최적화 알고리즘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‘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adam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효율적인 경사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알고리즘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metrics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평가 척도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accuracy’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분류 문제에서 사용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349431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78" y="4969793"/>
            <a:ext cx="68484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7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5039360"/>
            <a:ext cx="9635858" cy="134539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학습시키기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10100076" cy="3073697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1950996" y="1286014"/>
            <a:ext cx="9407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생성된 걸로 학습시킬 경우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fit_generator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 학습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 err="1"/>
              <a:t>model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fit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x_train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y_train</a:t>
            </a:r>
            <a:r>
              <a:rPr lang="en-US" altLang="ko-KR" sz="1600" dirty="0"/>
              <a:t>, epochs</a:t>
            </a:r>
            <a:r>
              <a:rPr lang="en-US" altLang="ko-KR" sz="1600" b="1" dirty="0"/>
              <a:t>=</a:t>
            </a:r>
            <a:r>
              <a:rPr lang="en-US" altLang="ko-KR" sz="1600" dirty="0"/>
              <a:t>1500, </a:t>
            </a:r>
            <a:r>
              <a:rPr lang="en-US" altLang="ko-KR" sz="1600" dirty="0" err="1"/>
              <a:t>batch_size</a:t>
            </a:r>
            <a:r>
              <a:rPr lang="en-US" altLang="ko-KR" sz="1600" b="1" dirty="0"/>
              <a:t>=</a:t>
            </a:r>
            <a:r>
              <a:rPr lang="en-US" altLang="ko-KR" sz="1600" dirty="0"/>
              <a:t>64)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인자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훈련 데이터 셋을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제공할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train_generator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steps_per_epoch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epoch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 사용한 스텝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            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개의 훈련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배치 사이즈가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스텝으로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epochs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전체 훈련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대해 학습 반복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횟수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validation_data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검증 데이터 셋을 제공 할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generator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validation_generator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validation_steps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epoch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종료 시 마다 검증할 때 사용되는 검증 스텝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 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    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본 예제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검증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배치사이즈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스텝으로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4432567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80" y="5121509"/>
            <a:ext cx="32004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625340"/>
            <a:ext cx="18573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957262"/>
            <a:ext cx="9258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1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3850105"/>
            <a:ext cx="9635858" cy="253465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평가하기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216969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9001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학습한 모델 평가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evaluate_generator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(generator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제공되는 샘플로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("-- 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Evaluate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--")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scores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evaluate_generator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steps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5)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%s: %.2f%%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%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metrics_names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[1], scores[1]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100))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6836027" y="3504474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5A10D1-AF36-47F4-A1D6-155D275A00F8}"/>
              </a:ext>
            </a:extLst>
          </p:cNvPr>
          <p:cNvSpPr txBox="1"/>
          <p:nvPr/>
        </p:nvSpPr>
        <p:spPr>
          <a:xfrm>
            <a:off x="1896475" y="4796423"/>
            <a:ext cx="368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100%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282767"/>
            <a:ext cx="15049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1634724" y="4531360"/>
            <a:ext cx="9635858" cy="185339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31192"/>
            <a:ext cx="67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사용하기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=""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634724" y="1259305"/>
            <a:ext cx="9635858" cy="3068855"/>
          </a:xfrm>
          <a:prstGeom prst="bracketPair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194836" y="1286014"/>
            <a:ext cx="90014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모델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predict_generator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(generator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 제공되는 샘플 입력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예측 결과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 별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확률 벡터로 출력되며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클래스에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해당하는 열을 알기 위해서는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generator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class_indices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출력하면 해당 열의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클래스 명을 알려줌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"-- Predict --"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output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en-US" altLang="ko-KR" sz="1400" b="1" dirty="0" err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predict_generator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steps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5)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np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set_printoptions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(formatter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{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'float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':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lambda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x: "{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0:0.3f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}"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format(x)})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test_generator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class_indices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print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(output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67" y="4610334"/>
            <a:ext cx="37052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78" y="4691296"/>
            <a:ext cx="17621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7029067" y="4175943"/>
            <a:ext cx="2181726" cy="103070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>
            <a:stCxn id="6147" idx="2"/>
            <a:endCxn id="6148" idx="1"/>
          </p:cNvCxnSpPr>
          <p:nvPr/>
        </p:nvCxnSpPr>
        <p:spPr>
          <a:xfrm rot="5400000" flipH="1" flipV="1">
            <a:off x="4352766" y="4691773"/>
            <a:ext cx="847725" cy="2380298"/>
          </a:xfrm>
          <a:prstGeom prst="curvedConnector4">
            <a:avLst>
              <a:gd name="adj1" fmla="val -599"/>
              <a:gd name="adj2" fmla="val 69708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6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소스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5" y="931846"/>
            <a:ext cx="4495800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931846"/>
            <a:ext cx="5826537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문제 정의하기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85455"/>
            <a:ext cx="5775498" cy="4771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276365" y="2330222"/>
            <a:ext cx="56256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변수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당뇨병 발병 유무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정의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변수를 이용하여 당뇨병 발병 유무 예측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 분류 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선정이유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특징이 정수 혹은 실수로 되어 있어서 별도의 전처리 과정이 필요 없음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고정시키기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그렇지 않을 시 동일한 모델임에도 결과 다름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조정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따른 결과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차이 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276365" y="1365358"/>
            <a:ext cx="5625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Data Set: </a:t>
            </a:r>
          </a:p>
          <a:p>
            <a:pPr algn="just"/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인디언 당뇨병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발병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Data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331791" y="129575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8" y="1722475"/>
            <a:ext cx="5499002" cy="395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970713" y="5802072"/>
            <a:ext cx="1980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hlinkClick r:id="rId3"/>
              </a:rPr>
              <a:t>☞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hlinkClick r:id="rId3"/>
              </a:rPr>
              <a:t>데이터 다운로드 링크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9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2" y="856573"/>
            <a:ext cx="5963841" cy="5737265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수행 결과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6416330" y="1649059"/>
            <a:ext cx="5625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분류 문제에 높은 성능을 보이는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컨볼루션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신경망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활용하여 직접 만든 데이터 셋으로 학습 및 평가 수행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결과는 좋게 나왔지만 이 모델은 한 사람이 그린 것에 대해서만 학습이 되어 있어 다른 사람에 그린 모양은 분류를 잘 하지 못합니다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해결하기 위한 방안으로 ‘데이터 부풀리기’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6416330" y="1001449"/>
            <a:ext cx="56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요약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6471756" y="93184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7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276860" y="221860"/>
            <a:ext cx="322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Famous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494412"/>
            <a:ext cx="25953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LeNet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AlexNet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ZFNet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GoogleNet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VGGNet</a:t>
            </a:r>
            <a:endParaRPr lang="en-US" altLang="ko-KR" sz="2000" b="1" dirty="0" smtClean="0"/>
          </a:p>
          <a:p>
            <a:pPr marL="342900" indent="-342900">
              <a:spcBef>
                <a:spcPts val="2400"/>
              </a:spcBef>
              <a:buFont typeface="Arial" pitchFamily="34" charset="0"/>
              <a:buChar char="•"/>
            </a:pPr>
            <a:r>
              <a:rPr lang="en-US" altLang="ko-KR" sz="2000" b="1" dirty="0" err="1" smtClean="0"/>
              <a:t>ResNet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8691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276860" y="221860"/>
            <a:ext cx="191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REVIEW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242485"/>
            <a:ext cx="107239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다중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퍼셉트론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모델 만들어보기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사용예제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피마족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인디언 당뇨병 발병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여부 예측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CNN: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Convolution Layer, Activation Layer,  Pooling Layer,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</a:rPr>
              <a:t>Flattern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Layer, FC Layer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연산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Filter, Stride, Padding</a:t>
            </a:r>
          </a:p>
          <a:p>
            <a:pPr marL="800100" lvl="1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차원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Convolution(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연산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1200"/>
              </a:spcBef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 만들어보기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손그림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삼각형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원 분류하기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1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Thanks!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=""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=""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2A12125-E5E0-494A-8958-06A73B5BCD28}"/>
              </a:ext>
            </a:extLst>
          </p:cNvPr>
          <p:cNvSpPr/>
          <p:nvPr/>
        </p:nvSpPr>
        <p:spPr>
          <a:xfrm>
            <a:off x="276860" y="1738196"/>
            <a:ext cx="3683731" cy="2732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as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np</a:t>
            </a:r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keras.models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import Sequential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keras.layers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import Dense</a:t>
            </a: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고정시키기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np.random.seed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</a:p>
          <a:p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랜덤시드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고정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541" y="1356955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41" y="1741676"/>
            <a:ext cx="727202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데이터 준비하기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" y="1537491"/>
            <a:ext cx="35528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55" y="1537491"/>
            <a:ext cx="54292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준비하기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38D60393-5535-46E5-AABD-AA5FBEFCD936}"/>
              </a:ext>
            </a:extLst>
          </p:cNvPr>
          <p:cNvCxnSpPr/>
          <p:nvPr/>
        </p:nvCxnSpPr>
        <p:spPr>
          <a:xfrm>
            <a:off x="5254254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5409937-9EE7-4D28-9C7F-0856ED478051}"/>
              </a:ext>
            </a:extLst>
          </p:cNvPr>
          <p:cNvCxnSpPr/>
          <p:nvPr/>
        </p:nvCxnSpPr>
        <p:spPr>
          <a:xfrm>
            <a:off x="9134536" y="4260915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2A12125-E5E0-494A-8958-06A73B5BCD28}"/>
              </a:ext>
            </a:extLst>
          </p:cNvPr>
          <p:cNvSpPr/>
          <p:nvPr/>
        </p:nvSpPr>
        <p:spPr>
          <a:xfrm>
            <a:off x="276859" y="1738196"/>
            <a:ext cx="3683731" cy="2701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768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속성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8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수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2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 중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양성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268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(34.9%)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음성 데이터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500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(65.1%)</a:t>
            </a:r>
          </a:p>
          <a:p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2A12125-E5E0-494A-8958-06A73B5BCD28}"/>
              </a:ext>
            </a:extLst>
          </p:cNvPr>
          <p:cNvSpPr/>
          <p:nvPr/>
        </p:nvSpPr>
        <p:spPr>
          <a:xfrm>
            <a:off x="4236660" y="1738197"/>
            <a:ext cx="3683731" cy="2701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임신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횟수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경구 포도당 내성 검사에서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동안의 혈장 포도당 농도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이완기 혈압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(mm Hg)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삼두근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피부 </a:t>
            </a: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두겹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두께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(mm)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혈청 인슐린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(mu U/ml)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체질량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지수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당뇨 직계 가족력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나이 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이내 당뇨병이 발병 여부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341566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통계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36660" y="1341566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가지 속성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90" y="1741676"/>
            <a:ext cx="3700025" cy="2698244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8187690" y="1341566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속성별 간단한 통계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9777F7-BD79-4E4B-B2FF-25851543FAD0}"/>
              </a:ext>
            </a:extLst>
          </p:cNvPr>
          <p:cNvSpPr txBox="1"/>
          <p:nvPr/>
        </p:nvSpPr>
        <p:spPr>
          <a:xfrm>
            <a:off x="276859" y="4503595"/>
            <a:ext cx="3683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모두 음성이라고 판별을 할 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65.1%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정확도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(baseline accuracy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달성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 사이트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개발된 알고리즘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10-fold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교차검증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(cross validation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정확도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( 77.7%)</a:t>
            </a:r>
          </a:p>
        </p:txBody>
      </p:sp>
    </p:spTree>
    <p:extLst>
      <p:ext uri="{BB962C8B-B14F-4D97-AF65-F5344CB8AC3E}">
        <p14:creationId xmlns:p14="http://schemas.microsoft.com/office/powerpoint/2010/main" val="33398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21861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셋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생성하기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C9777F7-BD79-4E4B-B2FF-25851543FAD0}"/>
              </a:ext>
            </a:extLst>
          </p:cNvPr>
          <p:cNvSpPr txBox="1"/>
          <p:nvPr/>
        </p:nvSpPr>
        <p:spPr>
          <a:xfrm>
            <a:off x="276860" y="1982510"/>
            <a:ext cx="3683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umpy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에서 제공하는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loadtxt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함수 사용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1494412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Data Load Code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1" y="2323957"/>
            <a:ext cx="6743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948E6A2-6C25-491C-ADD1-659B2B451719}"/>
              </a:ext>
            </a:extLst>
          </p:cNvPr>
          <p:cNvSpPr txBox="1"/>
          <p:nvPr/>
        </p:nvSpPr>
        <p:spPr>
          <a:xfrm>
            <a:off x="276860" y="3031884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셋 생성하기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" y="3431994"/>
            <a:ext cx="3356328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0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3019</TotalTime>
  <Words>3716</Words>
  <Application>Microsoft Office PowerPoint</Application>
  <PresentationFormat>사용자 지정</PresentationFormat>
  <Paragraphs>657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굴림</vt:lpstr>
      <vt:lpstr>Arial</vt:lpstr>
      <vt:lpstr>나눔스퀘어라운드 Regular</vt:lpstr>
      <vt:lpstr>맑은 고딕</vt:lpstr>
      <vt:lpstr>Wingdings</vt:lpstr>
      <vt:lpstr>Century Schoolbook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User</cp:lastModifiedBy>
  <cp:revision>549</cp:revision>
  <dcterms:created xsi:type="dcterms:W3CDTF">2015-01-21T11:35:38Z</dcterms:created>
  <dcterms:modified xsi:type="dcterms:W3CDTF">2018-08-24T12:25:29Z</dcterms:modified>
</cp:coreProperties>
</file>